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5.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6.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8.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9.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10.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3" r:id="rId1"/>
    <p:sldMasterId id="2147484147" r:id="rId2"/>
    <p:sldMasterId id="2147484197" r:id="rId3"/>
    <p:sldMasterId id="2147484617" r:id="rId4"/>
    <p:sldMasterId id="2147484677" r:id="rId5"/>
    <p:sldMasterId id="2147484743" r:id="rId6"/>
    <p:sldMasterId id="2147484814" r:id="rId7"/>
    <p:sldMasterId id="2147484886" r:id="rId8"/>
    <p:sldMasterId id="2147484952" r:id="rId9"/>
    <p:sldMasterId id="2147485028" r:id="rId10"/>
    <p:sldMasterId id="2147485075" r:id="rId11"/>
  </p:sldMasterIdLst>
  <p:notesMasterIdLst>
    <p:notesMasterId r:id="rId25"/>
  </p:notesMasterIdLst>
  <p:handoutMasterIdLst>
    <p:handoutMasterId r:id="rId26"/>
  </p:handoutMasterIdLst>
  <p:sldIdLst>
    <p:sldId id="346" r:id="rId12"/>
    <p:sldId id="2144867204" r:id="rId13"/>
    <p:sldId id="2147479049" r:id="rId14"/>
    <p:sldId id="2147479048" r:id="rId15"/>
    <p:sldId id="2144867243" r:id="rId16"/>
    <p:sldId id="2144867251" r:id="rId17"/>
    <p:sldId id="2144867252" r:id="rId18"/>
    <p:sldId id="2147375479" r:id="rId19"/>
    <p:sldId id="2147479050" r:id="rId20"/>
    <p:sldId id="307" r:id="rId21"/>
    <p:sldId id="2144867245" r:id="rId22"/>
    <p:sldId id="2147479052" r:id="rId23"/>
    <p:sldId id="2147479051" r:id="rId24"/>
  </p:sldIdLst>
  <p:sldSz cx="9144000" cy="5143500" type="screen16x9"/>
  <p:notesSz cx="7315200" cy="9601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 Ross" initials="RR" lastIdx="1" clrIdx="0">
    <p:extLst>
      <p:ext uri="{19B8F6BF-5375-455C-9EA6-DF929625EA0E}">
        <p15:presenceInfo xmlns:p15="http://schemas.microsoft.com/office/powerpoint/2012/main" userId="S-1-5-21-1407069837-2091007605-538272213-27211426" providerId="AD"/>
      </p:ext>
    </p:extLst>
  </p:cmAuthor>
  <p:cmAuthor id="2" name="DePuy, Wendy [C]" initials="DW[" lastIdx="7" clrIdx="1">
    <p:extLst>
      <p:ext uri="{19B8F6BF-5375-455C-9EA6-DF929625EA0E}">
        <p15:presenceInfo xmlns:p15="http://schemas.microsoft.com/office/powerpoint/2012/main" userId="S-1-5-21-1407069837-2091007605-538272213-503725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C8FF"/>
    <a:srgbClr val="86E1E3"/>
    <a:srgbClr val="754BFD"/>
    <a:srgbClr val="B19BF4"/>
    <a:srgbClr val="723DFF"/>
    <a:srgbClr val="4A5562"/>
    <a:srgbClr val="FFFFFF"/>
    <a:srgbClr val="592BC7"/>
    <a:srgbClr val="4F24B1"/>
    <a:srgbClr val="6030D8"/>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0965" autoAdjust="0"/>
    <p:restoredTop sz="96165" autoAdjust="0"/>
  </p:normalViewPr>
  <p:slideViewPr>
    <p:cSldViewPr snapToGrid="0">
      <p:cViewPr varScale="1">
        <p:scale>
          <a:sx n="163" d="100"/>
          <a:sy n="163" d="100"/>
        </p:scale>
        <p:origin x="176" y="928"/>
      </p:cViewPr>
      <p:guideLst/>
    </p:cSldViewPr>
  </p:slideViewPr>
  <p:notesTextViewPr>
    <p:cViewPr>
      <p:scale>
        <a:sx n="110" d="100"/>
        <a:sy n="110" d="100"/>
      </p:scale>
      <p:origin x="0" y="0"/>
    </p:cViewPr>
  </p:notesTextViewPr>
  <p:sorterViewPr>
    <p:cViewPr>
      <p:scale>
        <a:sx n="80" d="100"/>
        <a:sy n="80" d="100"/>
      </p:scale>
      <p:origin x="0" y="0"/>
    </p:cViewPr>
  </p:sorterViewPr>
  <p:notesViewPr>
    <p:cSldViewPr snapToGrid="0">
      <p:cViewPr varScale="1">
        <p:scale>
          <a:sx n="94" d="100"/>
          <a:sy n="94" d="100"/>
        </p:scale>
        <p:origin x="29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0341BF-5202-8E4B-A83C-CFA08B3CAD6B}"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en-GB"/>
        </a:p>
      </dgm:t>
    </dgm:pt>
    <dgm:pt modelId="{FD66E88F-FADD-0F4B-8C79-850F0E3244D9}">
      <dgm:prSet phldrT="[Text]"/>
      <dgm:spPr>
        <a:ln>
          <a:solidFill>
            <a:schemeClr val="accent1"/>
          </a:solidFill>
        </a:ln>
      </dgm:spPr>
      <dgm:t>
        <a:bodyPr/>
        <a:lstStyle/>
        <a:p>
          <a:pPr>
            <a:buFont typeface="+mj-lt"/>
            <a:buAutoNum type="arabicPeriod"/>
          </a:pPr>
          <a:r>
            <a:rPr lang="en-ZA" dirty="0">
              <a:solidFill>
                <a:schemeClr val="tx1"/>
              </a:solidFill>
            </a:rPr>
            <a:t>Register as a seller in Marketplace</a:t>
          </a:r>
          <a:endParaRPr lang="en-GB" dirty="0">
            <a:solidFill>
              <a:schemeClr val="tx1"/>
            </a:solidFill>
          </a:endParaRPr>
        </a:p>
      </dgm:t>
    </dgm:pt>
    <dgm:pt modelId="{95DDD2D4-7A90-944A-9E00-B070783BBF89}" type="parTrans" cxnId="{287AFBAE-C2FF-DE42-9E36-214DD1C92DB2}">
      <dgm:prSet/>
      <dgm:spPr/>
      <dgm:t>
        <a:bodyPr/>
        <a:lstStyle/>
        <a:p>
          <a:endParaRPr lang="en-GB">
            <a:solidFill>
              <a:schemeClr val="tx1"/>
            </a:solidFill>
          </a:endParaRPr>
        </a:p>
      </dgm:t>
    </dgm:pt>
    <dgm:pt modelId="{F2E6AA5B-2955-BA40-8098-2DEEDDD03B26}" type="sibTrans" cxnId="{287AFBAE-C2FF-DE42-9E36-214DD1C92DB2}">
      <dgm:prSet/>
      <dgm:spPr/>
      <dgm:t>
        <a:bodyPr/>
        <a:lstStyle/>
        <a:p>
          <a:endParaRPr lang="en-GB">
            <a:solidFill>
              <a:schemeClr val="tx1"/>
            </a:solidFill>
          </a:endParaRPr>
        </a:p>
      </dgm:t>
    </dgm:pt>
    <dgm:pt modelId="{F57E0437-CE80-2047-AD69-27B0DF8C55AD}">
      <dgm:prSet phldrT="[Text]"/>
      <dgm:spPr>
        <a:ln>
          <a:solidFill>
            <a:schemeClr val="accent1"/>
          </a:solidFill>
        </a:ln>
      </dgm:spPr>
      <dgm:t>
        <a:bodyPr/>
        <a:lstStyle/>
        <a:p>
          <a:pPr>
            <a:buFont typeface="+mj-lt"/>
            <a:buAutoNum type="arabicPeriod"/>
          </a:pPr>
          <a:r>
            <a:rPr lang="en-ZA" dirty="0">
              <a:solidFill>
                <a:schemeClr val="tx1"/>
              </a:solidFill>
            </a:rPr>
            <a:t>Submits  the SaaS listing request </a:t>
          </a:r>
          <a:endParaRPr lang="en-GB" dirty="0">
            <a:solidFill>
              <a:schemeClr val="tx1"/>
            </a:solidFill>
          </a:endParaRPr>
        </a:p>
      </dgm:t>
    </dgm:pt>
    <dgm:pt modelId="{D8558D72-D2C0-F14C-A52F-1FAEF79575B9}" type="parTrans" cxnId="{0D576D1B-EA4D-5E49-8BDE-EC4FAC86D437}">
      <dgm:prSet/>
      <dgm:spPr/>
      <dgm:t>
        <a:bodyPr/>
        <a:lstStyle/>
        <a:p>
          <a:endParaRPr lang="en-GB">
            <a:solidFill>
              <a:schemeClr val="tx1"/>
            </a:solidFill>
          </a:endParaRPr>
        </a:p>
      </dgm:t>
    </dgm:pt>
    <dgm:pt modelId="{5DBA4A6E-0F00-2C4A-B886-8F50C438BDBA}" type="sibTrans" cxnId="{0D576D1B-EA4D-5E49-8BDE-EC4FAC86D437}">
      <dgm:prSet/>
      <dgm:spPr/>
      <dgm:t>
        <a:bodyPr/>
        <a:lstStyle/>
        <a:p>
          <a:endParaRPr lang="en-GB">
            <a:solidFill>
              <a:schemeClr val="tx1"/>
            </a:solidFill>
          </a:endParaRPr>
        </a:p>
      </dgm:t>
    </dgm:pt>
    <dgm:pt modelId="{4FAE8E84-66CE-4143-9401-945B5EB03036}">
      <dgm:prSet phldrT="[Text]"/>
      <dgm:spPr>
        <a:ln>
          <a:solidFill>
            <a:schemeClr val="accent1"/>
          </a:solidFill>
        </a:ln>
      </dgm:spPr>
      <dgm:t>
        <a:bodyPr/>
        <a:lstStyle/>
        <a:p>
          <a:pPr>
            <a:buFont typeface="+mj-lt"/>
            <a:buAutoNum type="arabicPeriod"/>
          </a:pPr>
          <a:r>
            <a:rPr lang="en-ZA" dirty="0">
              <a:solidFill>
                <a:schemeClr val="tx1"/>
              </a:solidFill>
            </a:rPr>
            <a:t>AWS Marketplace Ops Team reviews </a:t>
          </a:r>
          <a:endParaRPr lang="en-GB" dirty="0">
            <a:solidFill>
              <a:schemeClr val="tx1"/>
            </a:solidFill>
          </a:endParaRPr>
        </a:p>
      </dgm:t>
    </dgm:pt>
    <dgm:pt modelId="{7B603987-974A-514B-A43F-4F7F3AD9F078}" type="parTrans" cxnId="{EFAE3200-5B5E-C242-8814-CF09C65B5C34}">
      <dgm:prSet/>
      <dgm:spPr/>
      <dgm:t>
        <a:bodyPr/>
        <a:lstStyle/>
        <a:p>
          <a:endParaRPr lang="en-GB">
            <a:solidFill>
              <a:schemeClr val="tx1"/>
            </a:solidFill>
          </a:endParaRPr>
        </a:p>
      </dgm:t>
    </dgm:pt>
    <dgm:pt modelId="{B323A7AB-35B5-D943-81EB-092FC9850FF0}" type="sibTrans" cxnId="{EFAE3200-5B5E-C242-8814-CF09C65B5C34}">
      <dgm:prSet/>
      <dgm:spPr/>
      <dgm:t>
        <a:bodyPr/>
        <a:lstStyle/>
        <a:p>
          <a:endParaRPr lang="en-GB">
            <a:solidFill>
              <a:schemeClr val="tx1"/>
            </a:solidFill>
          </a:endParaRPr>
        </a:p>
      </dgm:t>
    </dgm:pt>
    <dgm:pt modelId="{5FFD21F2-CB92-5E43-AE26-B57FC844AA47}">
      <dgm:prSet phldrT="[Text]"/>
      <dgm:spPr>
        <a:ln>
          <a:solidFill>
            <a:schemeClr val="accent1"/>
          </a:solidFill>
        </a:ln>
      </dgm:spPr>
      <dgm:t>
        <a:bodyPr/>
        <a:lstStyle/>
        <a:p>
          <a:pPr>
            <a:buFont typeface="+mj-lt"/>
            <a:buAutoNum type="arabicPeriod"/>
          </a:pPr>
          <a:r>
            <a:rPr lang="en-ZA" dirty="0">
              <a:solidFill>
                <a:schemeClr val="tx1"/>
              </a:solidFill>
            </a:rPr>
            <a:t>Stages the listing request for configuration</a:t>
          </a:r>
          <a:endParaRPr lang="en-GB" dirty="0">
            <a:solidFill>
              <a:schemeClr val="tx1"/>
            </a:solidFill>
          </a:endParaRPr>
        </a:p>
      </dgm:t>
    </dgm:pt>
    <dgm:pt modelId="{481BEEF1-40EE-4F4C-85D6-436CB090DBFF}" type="parTrans" cxnId="{E492C54F-6334-B845-A94A-3B0BA6DA037C}">
      <dgm:prSet/>
      <dgm:spPr/>
      <dgm:t>
        <a:bodyPr/>
        <a:lstStyle/>
        <a:p>
          <a:endParaRPr lang="en-GB">
            <a:solidFill>
              <a:schemeClr val="tx1"/>
            </a:solidFill>
          </a:endParaRPr>
        </a:p>
      </dgm:t>
    </dgm:pt>
    <dgm:pt modelId="{8F2D5E0C-246A-7446-87D7-097D5BFBF1C8}" type="sibTrans" cxnId="{E492C54F-6334-B845-A94A-3B0BA6DA037C}">
      <dgm:prSet/>
      <dgm:spPr/>
      <dgm:t>
        <a:bodyPr/>
        <a:lstStyle/>
        <a:p>
          <a:endParaRPr lang="en-GB">
            <a:solidFill>
              <a:schemeClr val="tx1"/>
            </a:solidFill>
          </a:endParaRPr>
        </a:p>
      </dgm:t>
    </dgm:pt>
    <dgm:pt modelId="{1ED9F03E-9DB8-5E4C-A818-3DEDC5187379}">
      <dgm:prSet phldrT="[Text]"/>
      <dgm:spPr>
        <a:ln>
          <a:solidFill>
            <a:schemeClr val="accent1"/>
          </a:solidFill>
        </a:ln>
      </dgm:spPr>
      <dgm:t>
        <a:bodyPr/>
        <a:lstStyle/>
        <a:p>
          <a:r>
            <a:rPr lang="en-ZA" dirty="0">
              <a:solidFill>
                <a:schemeClr val="tx1"/>
              </a:solidFill>
            </a:rPr>
            <a:t>Seller integrates SaaS application for onboarding &amp; billing </a:t>
          </a:r>
          <a:endParaRPr lang="en-GB" dirty="0">
            <a:solidFill>
              <a:schemeClr val="tx1"/>
            </a:solidFill>
          </a:endParaRPr>
        </a:p>
      </dgm:t>
    </dgm:pt>
    <dgm:pt modelId="{FCA05644-C3EC-8E44-9655-710AD755CE11}" type="parTrans" cxnId="{D9A8EE4F-7843-D946-83F3-2E359D0D0E8C}">
      <dgm:prSet/>
      <dgm:spPr/>
      <dgm:t>
        <a:bodyPr/>
        <a:lstStyle/>
        <a:p>
          <a:endParaRPr lang="en-GB">
            <a:solidFill>
              <a:schemeClr val="tx1"/>
            </a:solidFill>
          </a:endParaRPr>
        </a:p>
      </dgm:t>
    </dgm:pt>
    <dgm:pt modelId="{101DB7A0-2B8D-1A4C-B80A-9AC0BFD14E13}" type="sibTrans" cxnId="{D9A8EE4F-7843-D946-83F3-2E359D0D0E8C}">
      <dgm:prSet/>
      <dgm:spPr/>
      <dgm:t>
        <a:bodyPr/>
        <a:lstStyle/>
        <a:p>
          <a:endParaRPr lang="en-GB">
            <a:solidFill>
              <a:schemeClr val="tx1"/>
            </a:solidFill>
          </a:endParaRPr>
        </a:p>
      </dgm:t>
    </dgm:pt>
    <dgm:pt modelId="{CCA1AE68-F0F8-1E43-ABFE-1D7EDF6D1D3F}">
      <dgm:prSet phldrT="[Text]"/>
      <dgm:spPr>
        <a:ln>
          <a:solidFill>
            <a:schemeClr val="accent1"/>
          </a:solidFill>
        </a:ln>
      </dgm:spPr>
      <dgm:t>
        <a:bodyPr/>
        <a:lstStyle/>
        <a:p>
          <a:pPr>
            <a:buFont typeface="+mj-lt"/>
            <a:buAutoNum type="arabicPeriod"/>
          </a:pPr>
          <a:r>
            <a:rPr lang="en-ZA">
              <a:solidFill>
                <a:schemeClr val="tx1"/>
              </a:solidFill>
            </a:rPr>
            <a:t>AWS Marketplace team tests the onboarding process</a:t>
          </a:r>
          <a:endParaRPr lang="en-GB" dirty="0">
            <a:solidFill>
              <a:schemeClr val="tx1"/>
            </a:solidFill>
          </a:endParaRPr>
        </a:p>
      </dgm:t>
    </dgm:pt>
    <dgm:pt modelId="{7C828AFA-42EB-AF43-BD1E-C6685808A0F4}" type="parTrans" cxnId="{7A21038C-7FDD-6243-8434-56CFC1F58956}">
      <dgm:prSet/>
      <dgm:spPr/>
      <dgm:t>
        <a:bodyPr/>
        <a:lstStyle/>
        <a:p>
          <a:endParaRPr lang="en-GB">
            <a:solidFill>
              <a:schemeClr val="tx1"/>
            </a:solidFill>
          </a:endParaRPr>
        </a:p>
      </dgm:t>
    </dgm:pt>
    <dgm:pt modelId="{8ABFF63C-B39B-A64B-BF5B-435B49E1CD1D}" type="sibTrans" cxnId="{7A21038C-7FDD-6243-8434-56CFC1F58956}">
      <dgm:prSet/>
      <dgm:spPr/>
      <dgm:t>
        <a:bodyPr/>
        <a:lstStyle/>
        <a:p>
          <a:endParaRPr lang="en-GB">
            <a:solidFill>
              <a:schemeClr val="tx1"/>
            </a:solidFill>
          </a:endParaRPr>
        </a:p>
      </dgm:t>
    </dgm:pt>
    <dgm:pt modelId="{D73A44F9-932C-934A-A1DD-EBA2C46B1C9C}">
      <dgm:prSet phldrT="[Text]"/>
      <dgm:spPr>
        <a:ln>
          <a:solidFill>
            <a:schemeClr val="accent1"/>
          </a:solidFill>
        </a:ln>
      </dgm:spPr>
      <dgm:t>
        <a:bodyPr/>
        <a:lstStyle/>
        <a:p>
          <a:r>
            <a:rPr lang="en-ZA" dirty="0">
              <a:solidFill>
                <a:schemeClr val="tx1"/>
              </a:solidFill>
            </a:rPr>
            <a:t>Final validation to publish to live</a:t>
          </a:r>
          <a:endParaRPr lang="en-GB" dirty="0">
            <a:solidFill>
              <a:schemeClr val="tx1"/>
            </a:solidFill>
          </a:endParaRPr>
        </a:p>
      </dgm:t>
    </dgm:pt>
    <dgm:pt modelId="{BDAD67D4-74D4-5F41-9B05-02D4C682E3F9}" type="parTrans" cxnId="{4005A557-A2AF-154A-8C9A-283CBE08280B}">
      <dgm:prSet/>
      <dgm:spPr/>
      <dgm:t>
        <a:bodyPr/>
        <a:lstStyle/>
        <a:p>
          <a:endParaRPr lang="en-GB">
            <a:solidFill>
              <a:schemeClr val="tx1"/>
            </a:solidFill>
          </a:endParaRPr>
        </a:p>
      </dgm:t>
    </dgm:pt>
    <dgm:pt modelId="{32589723-4831-1645-A05D-03180CA6EA31}" type="sibTrans" cxnId="{4005A557-A2AF-154A-8C9A-283CBE08280B}">
      <dgm:prSet/>
      <dgm:spPr/>
      <dgm:t>
        <a:bodyPr/>
        <a:lstStyle/>
        <a:p>
          <a:endParaRPr lang="en-GB">
            <a:solidFill>
              <a:schemeClr val="tx1"/>
            </a:solidFill>
          </a:endParaRPr>
        </a:p>
      </dgm:t>
    </dgm:pt>
    <dgm:pt modelId="{9F072119-DE9E-D14D-813F-DE7424D517A2}" type="pres">
      <dgm:prSet presAssocID="{B50341BF-5202-8E4B-A83C-CFA08B3CAD6B}" presName="Name0" presStyleCnt="0">
        <dgm:presLayoutVars>
          <dgm:dir/>
          <dgm:animLvl val="lvl"/>
          <dgm:resizeHandles val="exact"/>
        </dgm:presLayoutVars>
      </dgm:prSet>
      <dgm:spPr/>
    </dgm:pt>
    <dgm:pt modelId="{0C6C9148-7BAC-154D-9ABB-9295E8713127}" type="pres">
      <dgm:prSet presAssocID="{D73A44F9-932C-934A-A1DD-EBA2C46B1C9C}" presName="boxAndChildren" presStyleCnt="0"/>
      <dgm:spPr/>
    </dgm:pt>
    <dgm:pt modelId="{DF96AAAF-99F3-4C42-81ED-AFCD741FA267}" type="pres">
      <dgm:prSet presAssocID="{D73A44F9-932C-934A-A1DD-EBA2C46B1C9C}" presName="parentTextBox" presStyleLbl="node1" presStyleIdx="0" presStyleCnt="7"/>
      <dgm:spPr/>
    </dgm:pt>
    <dgm:pt modelId="{96581864-0615-7047-BB6F-FAA3D7E2C15F}" type="pres">
      <dgm:prSet presAssocID="{8ABFF63C-B39B-A64B-BF5B-435B49E1CD1D}" presName="sp" presStyleCnt="0"/>
      <dgm:spPr/>
    </dgm:pt>
    <dgm:pt modelId="{8E7F1816-6129-8A41-BAAB-569D107D75D0}" type="pres">
      <dgm:prSet presAssocID="{CCA1AE68-F0F8-1E43-ABFE-1D7EDF6D1D3F}" presName="arrowAndChildren" presStyleCnt="0"/>
      <dgm:spPr/>
    </dgm:pt>
    <dgm:pt modelId="{E538F006-7419-C24C-B6CA-25B699292AD8}" type="pres">
      <dgm:prSet presAssocID="{CCA1AE68-F0F8-1E43-ABFE-1D7EDF6D1D3F}" presName="parentTextArrow" presStyleLbl="node1" presStyleIdx="1" presStyleCnt="7"/>
      <dgm:spPr/>
    </dgm:pt>
    <dgm:pt modelId="{141658C4-FF14-C747-A73C-6BF3E4C0B581}" type="pres">
      <dgm:prSet presAssocID="{101DB7A0-2B8D-1A4C-B80A-9AC0BFD14E13}" presName="sp" presStyleCnt="0"/>
      <dgm:spPr/>
    </dgm:pt>
    <dgm:pt modelId="{89F6DBE3-79B6-3B48-9B50-5641F291415A}" type="pres">
      <dgm:prSet presAssocID="{1ED9F03E-9DB8-5E4C-A818-3DEDC5187379}" presName="arrowAndChildren" presStyleCnt="0"/>
      <dgm:spPr/>
    </dgm:pt>
    <dgm:pt modelId="{D2F300F9-79D3-6F41-AA95-F942136788F9}" type="pres">
      <dgm:prSet presAssocID="{1ED9F03E-9DB8-5E4C-A818-3DEDC5187379}" presName="parentTextArrow" presStyleLbl="node1" presStyleIdx="2" presStyleCnt="7"/>
      <dgm:spPr/>
    </dgm:pt>
    <dgm:pt modelId="{D5E456CC-E2EC-2643-94FC-4A3F4DB1D24C}" type="pres">
      <dgm:prSet presAssocID="{8F2D5E0C-246A-7446-87D7-097D5BFBF1C8}" presName="sp" presStyleCnt="0"/>
      <dgm:spPr/>
    </dgm:pt>
    <dgm:pt modelId="{38CBFB21-E2E1-A44B-8BD5-1F1AD0AAF69B}" type="pres">
      <dgm:prSet presAssocID="{5FFD21F2-CB92-5E43-AE26-B57FC844AA47}" presName="arrowAndChildren" presStyleCnt="0"/>
      <dgm:spPr/>
    </dgm:pt>
    <dgm:pt modelId="{21F022DE-7B03-7346-AACC-D43812743376}" type="pres">
      <dgm:prSet presAssocID="{5FFD21F2-CB92-5E43-AE26-B57FC844AA47}" presName="parentTextArrow" presStyleLbl="node1" presStyleIdx="3" presStyleCnt="7"/>
      <dgm:spPr/>
    </dgm:pt>
    <dgm:pt modelId="{6FBD2081-6ACB-2941-953B-131FCEA9428E}" type="pres">
      <dgm:prSet presAssocID="{B323A7AB-35B5-D943-81EB-092FC9850FF0}" presName="sp" presStyleCnt="0"/>
      <dgm:spPr/>
    </dgm:pt>
    <dgm:pt modelId="{F61175B5-2A87-5445-A8CA-F2C61D24AA65}" type="pres">
      <dgm:prSet presAssocID="{4FAE8E84-66CE-4143-9401-945B5EB03036}" presName="arrowAndChildren" presStyleCnt="0"/>
      <dgm:spPr/>
    </dgm:pt>
    <dgm:pt modelId="{7202D31E-17A6-C747-A507-1C9DE45685E5}" type="pres">
      <dgm:prSet presAssocID="{4FAE8E84-66CE-4143-9401-945B5EB03036}" presName="parentTextArrow" presStyleLbl="node1" presStyleIdx="4" presStyleCnt="7"/>
      <dgm:spPr/>
    </dgm:pt>
    <dgm:pt modelId="{31FFD703-D542-AE45-A46B-282527A53312}" type="pres">
      <dgm:prSet presAssocID="{5DBA4A6E-0F00-2C4A-B886-8F50C438BDBA}" presName="sp" presStyleCnt="0"/>
      <dgm:spPr/>
    </dgm:pt>
    <dgm:pt modelId="{526DD815-F55F-5A47-91E2-D2889CE0B6A6}" type="pres">
      <dgm:prSet presAssocID="{F57E0437-CE80-2047-AD69-27B0DF8C55AD}" presName="arrowAndChildren" presStyleCnt="0"/>
      <dgm:spPr/>
    </dgm:pt>
    <dgm:pt modelId="{9FFC9B7F-621D-E049-8974-8A03D14C35FA}" type="pres">
      <dgm:prSet presAssocID="{F57E0437-CE80-2047-AD69-27B0DF8C55AD}" presName="parentTextArrow" presStyleLbl="node1" presStyleIdx="5" presStyleCnt="7"/>
      <dgm:spPr/>
    </dgm:pt>
    <dgm:pt modelId="{A09E6C04-4AA5-DE45-8BFD-A1AFB244402C}" type="pres">
      <dgm:prSet presAssocID="{F2E6AA5B-2955-BA40-8098-2DEEDDD03B26}" presName="sp" presStyleCnt="0"/>
      <dgm:spPr/>
    </dgm:pt>
    <dgm:pt modelId="{576A7DE6-DED0-B844-9940-F63EF9DF4E67}" type="pres">
      <dgm:prSet presAssocID="{FD66E88F-FADD-0F4B-8C79-850F0E3244D9}" presName="arrowAndChildren" presStyleCnt="0"/>
      <dgm:spPr/>
    </dgm:pt>
    <dgm:pt modelId="{A0CE11F2-808E-AC48-A599-F659D44379AE}" type="pres">
      <dgm:prSet presAssocID="{FD66E88F-FADD-0F4B-8C79-850F0E3244D9}" presName="parentTextArrow" presStyleLbl="node1" presStyleIdx="6" presStyleCnt="7"/>
      <dgm:spPr/>
    </dgm:pt>
  </dgm:ptLst>
  <dgm:cxnLst>
    <dgm:cxn modelId="{EFAE3200-5B5E-C242-8814-CF09C65B5C34}" srcId="{B50341BF-5202-8E4B-A83C-CFA08B3CAD6B}" destId="{4FAE8E84-66CE-4143-9401-945B5EB03036}" srcOrd="2" destOrd="0" parTransId="{7B603987-974A-514B-A43F-4F7F3AD9F078}" sibTransId="{B323A7AB-35B5-D943-81EB-092FC9850FF0}"/>
    <dgm:cxn modelId="{0D576D1B-EA4D-5E49-8BDE-EC4FAC86D437}" srcId="{B50341BF-5202-8E4B-A83C-CFA08B3CAD6B}" destId="{F57E0437-CE80-2047-AD69-27B0DF8C55AD}" srcOrd="1" destOrd="0" parTransId="{D8558D72-D2C0-F14C-A52F-1FAEF79575B9}" sibTransId="{5DBA4A6E-0F00-2C4A-B886-8F50C438BDBA}"/>
    <dgm:cxn modelId="{360B3737-6EFF-D844-9708-4B18C6D83EEC}" type="presOf" srcId="{CCA1AE68-F0F8-1E43-ABFE-1D7EDF6D1D3F}" destId="{E538F006-7419-C24C-B6CA-25B699292AD8}" srcOrd="0" destOrd="0" presId="urn:microsoft.com/office/officeart/2005/8/layout/process4"/>
    <dgm:cxn modelId="{43FF734F-5908-4546-9D2C-9DC3B6986989}" type="presOf" srcId="{5FFD21F2-CB92-5E43-AE26-B57FC844AA47}" destId="{21F022DE-7B03-7346-AACC-D43812743376}" srcOrd="0" destOrd="0" presId="urn:microsoft.com/office/officeart/2005/8/layout/process4"/>
    <dgm:cxn modelId="{E492C54F-6334-B845-A94A-3B0BA6DA037C}" srcId="{B50341BF-5202-8E4B-A83C-CFA08B3CAD6B}" destId="{5FFD21F2-CB92-5E43-AE26-B57FC844AA47}" srcOrd="3" destOrd="0" parTransId="{481BEEF1-40EE-4F4C-85D6-436CB090DBFF}" sibTransId="{8F2D5E0C-246A-7446-87D7-097D5BFBF1C8}"/>
    <dgm:cxn modelId="{D9A8EE4F-7843-D946-83F3-2E359D0D0E8C}" srcId="{B50341BF-5202-8E4B-A83C-CFA08B3CAD6B}" destId="{1ED9F03E-9DB8-5E4C-A818-3DEDC5187379}" srcOrd="4" destOrd="0" parTransId="{FCA05644-C3EC-8E44-9655-710AD755CE11}" sibTransId="{101DB7A0-2B8D-1A4C-B80A-9AC0BFD14E13}"/>
    <dgm:cxn modelId="{4005A557-A2AF-154A-8C9A-283CBE08280B}" srcId="{B50341BF-5202-8E4B-A83C-CFA08B3CAD6B}" destId="{D73A44F9-932C-934A-A1DD-EBA2C46B1C9C}" srcOrd="6" destOrd="0" parTransId="{BDAD67D4-74D4-5F41-9B05-02D4C682E3F9}" sibTransId="{32589723-4831-1645-A05D-03180CA6EA31}"/>
    <dgm:cxn modelId="{7A21038C-7FDD-6243-8434-56CFC1F58956}" srcId="{B50341BF-5202-8E4B-A83C-CFA08B3CAD6B}" destId="{CCA1AE68-F0F8-1E43-ABFE-1D7EDF6D1D3F}" srcOrd="5" destOrd="0" parTransId="{7C828AFA-42EB-AF43-BD1E-C6685808A0F4}" sibTransId="{8ABFF63C-B39B-A64B-BF5B-435B49E1CD1D}"/>
    <dgm:cxn modelId="{899BFF9C-F972-504D-BBC3-58544C75D71F}" type="presOf" srcId="{4FAE8E84-66CE-4143-9401-945B5EB03036}" destId="{7202D31E-17A6-C747-A507-1C9DE45685E5}" srcOrd="0" destOrd="0" presId="urn:microsoft.com/office/officeart/2005/8/layout/process4"/>
    <dgm:cxn modelId="{198839AD-D7B9-E441-9620-E071D03BEF46}" type="presOf" srcId="{D73A44F9-932C-934A-A1DD-EBA2C46B1C9C}" destId="{DF96AAAF-99F3-4C42-81ED-AFCD741FA267}" srcOrd="0" destOrd="0" presId="urn:microsoft.com/office/officeart/2005/8/layout/process4"/>
    <dgm:cxn modelId="{33AB65AD-ECAD-144C-9A27-CA1386E44D7A}" type="presOf" srcId="{B50341BF-5202-8E4B-A83C-CFA08B3CAD6B}" destId="{9F072119-DE9E-D14D-813F-DE7424D517A2}" srcOrd="0" destOrd="0" presId="urn:microsoft.com/office/officeart/2005/8/layout/process4"/>
    <dgm:cxn modelId="{287AFBAE-C2FF-DE42-9E36-214DD1C92DB2}" srcId="{B50341BF-5202-8E4B-A83C-CFA08B3CAD6B}" destId="{FD66E88F-FADD-0F4B-8C79-850F0E3244D9}" srcOrd="0" destOrd="0" parTransId="{95DDD2D4-7A90-944A-9E00-B070783BBF89}" sibTransId="{F2E6AA5B-2955-BA40-8098-2DEEDDD03B26}"/>
    <dgm:cxn modelId="{959C9CB3-774A-8D42-91F0-39F4B66C8258}" type="presOf" srcId="{FD66E88F-FADD-0F4B-8C79-850F0E3244D9}" destId="{A0CE11F2-808E-AC48-A599-F659D44379AE}" srcOrd="0" destOrd="0" presId="urn:microsoft.com/office/officeart/2005/8/layout/process4"/>
    <dgm:cxn modelId="{6D9F59C1-76B5-014E-A9F2-F72A1FFE11F0}" type="presOf" srcId="{F57E0437-CE80-2047-AD69-27B0DF8C55AD}" destId="{9FFC9B7F-621D-E049-8974-8A03D14C35FA}" srcOrd="0" destOrd="0" presId="urn:microsoft.com/office/officeart/2005/8/layout/process4"/>
    <dgm:cxn modelId="{8DD852DD-0BFD-DA49-B104-0E8076DDD8B7}" type="presOf" srcId="{1ED9F03E-9DB8-5E4C-A818-3DEDC5187379}" destId="{D2F300F9-79D3-6F41-AA95-F942136788F9}" srcOrd="0" destOrd="0" presId="urn:microsoft.com/office/officeart/2005/8/layout/process4"/>
    <dgm:cxn modelId="{15C8C2AB-9529-2741-8BD5-73DB3302EA50}" type="presParOf" srcId="{9F072119-DE9E-D14D-813F-DE7424D517A2}" destId="{0C6C9148-7BAC-154D-9ABB-9295E8713127}" srcOrd="0" destOrd="0" presId="urn:microsoft.com/office/officeart/2005/8/layout/process4"/>
    <dgm:cxn modelId="{3C2EDC7B-F9CB-904E-8D60-067908ECBE0F}" type="presParOf" srcId="{0C6C9148-7BAC-154D-9ABB-9295E8713127}" destId="{DF96AAAF-99F3-4C42-81ED-AFCD741FA267}" srcOrd="0" destOrd="0" presId="urn:microsoft.com/office/officeart/2005/8/layout/process4"/>
    <dgm:cxn modelId="{D7C66206-6920-EC48-83FB-FFF400BB58DB}" type="presParOf" srcId="{9F072119-DE9E-D14D-813F-DE7424D517A2}" destId="{96581864-0615-7047-BB6F-FAA3D7E2C15F}" srcOrd="1" destOrd="0" presId="urn:microsoft.com/office/officeart/2005/8/layout/process4"/>
    <dgm:cxn modelId="{20C53274-B10F-5E41-B9B7-9278129517F8}" type="presParOf" srcId="{9F072119-DE9E-D14D-813F-DE7424D517A2}" destId="{8E7F1816-6129-8A41-BAAB-569D107D75D0}" srcOrd="2" destOrd="0" presId="urn:microsoft.com/office/officeart/2005/8/layout/process4"/>
    <dgm:cxn modelId="{21BA0D7A-1E49-104C-8BA6-EBCCF6DA81CF}" type="presParOf" srcId="{8E7F1816-6129-8A41-BAAB-569D107D75D0}" destId="{E538F006-7419-C24C-B6CA-25B699292AD8}" srcOrd="0" destOrd="0" presId="urn:microsoft.com/office/officeart/2005/8/layout/process4"/>
    <dgm:cxn modelId="{28C05CA1-27C3-B942-8125-4CA381E3EA18}" type="presParOf" srcId="{9F072119-DE9E-D14D-813F-DE7424D517A2}" destId="{141658C4-FF14-C747-A73C-6BF3E4C0B581}" srcOrd="3" destOrd="0" presId="urn:microsoft.com/office/officeart/2005/8/layout/process4"/>
    <dgm:cxn modelId="{DA65E2B4-BEDD-1745-BC4D-7E4B7978660C}" type="presParOf" srcId="{9F072119-DE9E-D14D-813F-DE7424D517A2}" destId="{89F6DBE3-79B6-3B48-9B50-5641F291415A}" srcOrd="4" destOrd="0" presId="urn:microsoft.com/office/officeart/2005/8/layout/process4"/>
    <dgm:cxn modelId="{0B21DBF1-17FC-5F4A-BFE1-A7B2FF9AF091}" type="presParOf" srcId="{89F6DBE3-79B6-3B48-9B50-5641F291415A}" destId="{D2F300F9-79D3-6F41-AA95-F942136788F9}" srcOrd="0" destOrd="0" presId="urn:microsoft.com/office/officeart/2005/8/layout/process4"/>
    <dgm:cxn modelId="{C36950FD-A390-6846-A9B6-55B957CE66A9}" type="presParOf" srcId="{9F072119-DE9E-D14D-813F-DE7424D517A2}" destId="{D5E456CC-E2EC-2643-94FC-4A3F4DB1D24C}" srcOrd="5" destOrd="0" presId="urn:microsoft.com/office/officeart/2005/8/layout/process4"/>
    <dgm:cxn modelId="{E7D4F20D-3F9A-7842-B7C6-5B74DA1AF0F4}" type="presParOf" srcId="{9F072119-DE9E-D14D-813F-DE7424D517A2}" destId="{38CBFB21-E2E1-A44B-8BD5-1F1AD0AAF69B}" srcOrd="6" destOrd="0" presId="urn:microsoft.com/office/officeart/2005/8/layout/process4"/>
    <dgm:cxn modelId="{CF10B2F7-0FF6-A34B-B54D-6D74078239E4}" type="presParOf" srcId="{38CBFB21-E2E1-A44B-8BD5-1F1AD0AAF69B}" destId="{21F022DE-7B03-7346-AACC-D43812743376}" srcOrd="0" destOrd="0" presId="urn:microsoft.com/office/officeart/2005/8/layout/process4"/>
    <dgm:cxn modelId="{160AF8FC-0C41-7A48-B0DF-395C120C417E}" type="presParOf" srcId="{9F072119-DE9E-D14D-813F-DE7424D517A2}" destId="{6FBD2081-6ACB-2941-953B-131FCEA9428E}" srcOrd="7" destOrd="0" presId="urn:microsoft.com/office/officeart/2005/8/layout/process4"/>
    <dgm:cxn modelId="{C571202A-42B7-9240-8F38-6F557F2792B7}" type="presParOf" srcId="{9F072119-DE9E-D14D-813F-DE7424D517A2}" destId="{F61175B5-2A87-5445-A8CA-F2C61D24AA65}" srcOrd="8" destOrd="0" presId="urn:microsoft.com/office/officeart/2005/8/layout/process4"/>
    <dgm:cxn modelId="{7759E496-14B3-5149-BBBF-AB56338E3860}" type="presParOf" srcId="{F61175B5-2A87-5445-A8CA-F2C61D24AA65}" destId="{7202D31E-17A6-C747-A507-1C9DE45685E5}" srcOrd="0" destOrd="0" presId="urn:microsoft.com/office/officeart/2005/8/layout/process4"/>
    <dgm:cxn modelId="{B35D52FA-CBF9-3541-8395-053E8F804801}" type="presParOf" srcId="{9F072119-DE9E-D14D-813F-DE7424D517A2}" destId="{31FFD703-D542-AE45-A46B-282527A53312}" srcOrd="9" destOrd="0" presId="urn:microsoft.com/office/officeart/2005/8/layout/process4"/>
    <dgm:cxn modelId="{1F8AD088-A889-8F4A-8663-E133EBA7BB21}" type="presParOf" srcId="{9F072119-DE9E-D14D-813F-DE7424D517A2}" destId="{526DD815-F55F-5A47-91E2-D2889CE0B6A6}" srcOrd="10" destOrd="0" presId="urn:microsoft.com/office/officeart/2005/8/layout/process4"/>
    <dgm:cxn modelId="{19DE591C-1D35-B949-8441-3765D7C8BD51}" type="presParOf" srcId="{526DD815-F55F-5A47-91E2-D2889CE0B6A6}" destId="{9FFC9B7F-621D-E049-8974-8A03D14C35FA}" srcOrd="0" destOrd="0" presId="urn:microsoft.com/office/officeart/2005/8/layout/process4"/>
    <dgm:cxn modelId="{749C673B-C0C1-4143-9E97-C467217D8CD1}" type="presParOf" srcId="{9F072119-DE9E-D14D-813F-DE7424D517A2}" destId="{A09E6C04-4AA5-DE45-8BFD-A1AFB244402C}" srcOrd="11" destOrd="0" presId="urn:microsoft.com/office/officeart/2005/8/layout/process4"/>
    <dgm:cxn modelId="{F515CE95-D590-7249-986A-1D5C288770F5}" type="presParOf" srcId="{9F072119-DE9E-D14D-813F-DE7424D517A2}" destId="{576A7DE6-DED0-B844-9940-F63EF9DF4E67}" srcOrd="12" destOrd="0" presId="urn:microsoft.com/office/officeart/2005/8/layout/process4"/>
    <dgm:cxn modelId="{D5F91B1C-7E44-FA48-B6B4-A51014971546}" type="presParOf" srcId="{576A7DE6-DED0-B844-9940-F63EF9DF4E67}" destId="{A0CE11F2-808E-AC48-A599-F659D44379AE}" srcOrd="0" destOrd="0" presId="urn:microsoft.com/office/officeart/2005/8/layout/process4"/>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50341BF-5202-8E4B-A83C-CFA08B3CAD6B}" type="doc">
      <dgm:prSet loTypeId="urn:microsoft.com/office/officeart/2005/8/layout/process4" loCatId="" qsTypeId="urn:microsoft.com/office/officeart/2005/8/quickstyle/simple1" qsCatId="simple" csTypeId="urn:microsoft.com/office/officeart/2005/8/colors/accent0_3" csCatId="mainScheme" phldr="1"/>
      <dgm:spPr/>
      <dgm:t>
        <a:bodyPr/>
        <a:lstStyle/>
        <a:p>
          <a:endParaRPr lang="en-GB"/>
        </a:p>
      </dgm:t>
    </dgm:pt>
    <dgm:pt modelId="{FD66E88F-FADD-0F4B-8C79-850F0E3244D9}">
      <dgm:prSet phldrT="[Text]"/>
      <dgm:spPr>
        <a:ln>
          <a:solidFill>
            <a:schemeClr val="accent1"/>
          </a:solidFill>
        </a:ln>
      </dgm:spPr>
      <dgm:t>
        <a:bodyPr/>
        <a:lstStyle/>
        <a:p>
          <a:pPr>
            <a:buFont typeface="+mj-lt"/>
            <a:buAutoNum type="arabicPeriod"/>
          </a:pPr>
          <a:r>
            <a:rPr lang="en-ZA" dirty="0">
              <a:solidFill>
                <a:schemeClr val="tx1"/>
              </a:solidFill>
            </a:rPr>
            <a:t>Register as a seller in Marketplace</a:t>
          </a:r>
          <a:endParaRPr lang="en-GB" dirty="0">
            <a:solidFill>
              <a:schemeClr val="tx1"/>
            </a:solidFill>
          </a:endParaRPr>
        </a:p>
      </dgm:t>
    </dgm:pt>
    <dgm:pt modelId="{95DDD2D4-7A90-944A-9E00-B070783BBF89}" type="parTrans" cxnId="{287AFBAE-C2FF-DE42-9E36-214DD1C92DB2}">
      <dgm:prSet/>
      <dgm:spPr/>
      <dgm:t>
        <a:bodyPr/>
        <a:lstStyle/>
        <a:p>
          <a:endParaRPr lang="en-GB">
            <a:solidFill>
              <a:schemeClr val="tx1"/>
            </a:solidFill>
          </a:endParaRPr>
        </a:p>
      </dgm:t>
    </dgm:pt>
    <dgm:pt modelId="{F2E6AA5B-2955-BA40-8098-2DEEDDD03B26}" type="sibTrans" cxnId="{287AFBAE-C2FF-DE42-9E36-214DD1C92DB2}">
      <dgm:prSet/>
      <dgm:spPr/>
      <dgm:t>
        <a:bodyPr/>
        <a:lstStyle/>
        <a:p>
          <a:endParaRPr lang="en-GB">
            <a:solidFill>
              <a:schemeClr val="tx1"/>
            </a:solidFill>
          </a:endParaRPr>
        </a:p>
      </dgm:t>
    </dgm:pt>
    <dgm:pt modelId="{F57E0437-CE80-2047-AD69-27B0DF8C55AD}">
      <dgm:prSet phldrT="[Text]"/>
      <dgm:spPr>
        <a:ln>
          <a:solidFill>
            <a:schemeClr val="accent1"/>
          </a:solidFill>
        </a:ln>
      </dgm:spPr>
      <dgm:t>
        <a:bodyPr/>
        <a:lstStyle/>
        <a:p>
          <a:pPr>
            <a:buFont typeface="+mj-lt"/>
            <a:buAutoNum type="arabicPeriod"/>
          </a:pPr>
          <a:r>
            <a:rPr lang="en-ZA" dirty="0">
              <a:solidFill>
                <a:schemeClr val="tx1"/>
              </a:solidFill>
            </a:rPr>
            <a:t>Submits  the SaaS listing request </a:t>
          </a:r>
          <a:endParaRPr lang="en-GB" dirty="0">
            <a:solidFill>
              <a:schemeClr val="tx1"/>
            </a:solidFill>
          </a:endParaRPr>
        </a:p>
      </dgm:t>
    </dgm:pt>
    <dgm:pt modelId="{D8558D72-D2C0-F14C-A52F-1FAEF79575B9}" type="parTrans" cxnId="{0D576D1B-EA4D-5E49-8BDE-EC4FAC86D437}">
      <dgm:prSet/>
      <dgm:spPr/>
      <dgm:t>
        <a:bodyPr/>
        <a:lstStyle/>
        <a:p>
          <a:endParaRPr lang="en-GB">
            <a:solidFill>
              <a:schemeClr val="tx1"/>
            </a:solidFill>
          </a:endParaRPr>
        </a:p>
      </dgm:t>
    </dgm:pt>
    <dgm:pt modelId="{5DBA4A6E-0F00-2C4A-B886-8F50C438BDBA}" type="sibTrans" cxnId="{0D576D1B-EA4D-5E49-8BDE-EC4FAC86D437}">
      <dgm:prSet/>
      <dgm:spPr/>
      <dgm:t>
        <a:bodyPr/>
        <a:lstStyle/>
        <a:p>
          <a:endParaRPr lang="en-GB">
            <a:solidFill>
              <a:schemeClr val="tx1"/>
            </a:solidFill>
          </a:endParaRPr>
        </a:p>
      </dgm:t>
    </dgm:pt>
    <dgm:pt modelId="{4FAE8E84-66CE-4143-9401-945B5EB03036}">
      <dgm:prSet phldrT="[Text]"/>
      <dgm:spPr>
        <a:ln>
          <a:solidFill>
            <a:schemeClr val="accent1"/>
          </a:solidFill>
        </a:ln>
      </dgm:spPr>
      <dgm:t>
        <a:bodyPr/>
        <a:lstStyle/>
        <a:p>
          <a:pPr>
            <a:buFont typeface="+mj-lt"/>
            <a:buAutoNum type="arabicPeriod"/>
          </a:pPr>
          <a:r>
            <a:rPr lang="en-ZA" dirty="0">
              <a:solidFill>
                <a:schemeClr val="tx1"/>
              </a:solidFill>
            </a:rPr>
            <a:t>Automated Check by AMMP</a:t>
          </a:r>
          <a:endParaRPr lang="en-GB" dirty="0">
            <a:solidFill>
              <a:schemeClr val="tx1"/>
            </a:solidFill>
          </a:endParaRPr>
        </a:p>
      </dgm:t>
    </dgm:pt>
    <dgm:pt modelId="{7B603987-974A-514B-A43F-4F7F3AD9F078}" type="parTrans" cxnId="{EFAE3200-5B5E-C242-8814-CF09C65B5C34}">
      <dgm:prSet/>
      <dgm:spPr/>
      <dgm:t>
        <a:bodyPr/>
        <a:lstStyle/>
        <a:p>
          <a:endParaRPr lang="en-GB">
            <a:solidFill>
              <a:schemeClr val="tx1"/>
            </a:solidFill>
          </a:endParaRPr>
        </a:p>
      </dgm:t>
    </dgm:pt>
    <dgm:pt modelId="{B323A7AB-35B5-D943-81EB-092FC9850FF0}" type="sibTrans" cxnId="{EFAE3200-5B5E-C242-8814-CF09C65B5C34}">
      <dgm:prSet/>
      <dgm:spPr/>
      <dgm:t>
        <a:bodyPr/>
        <a:lstStyle/>
        <a:p>
          <a:endParaRPr lang="en-GB">
            <a:solidFill>
              <a:schemeClr val="tx1"/>
            </a:solidFill>
          </a:endParaRPr>
        </a:p>
      </dgm:t>
    </dgm:pt>
    <dgm:pt modelId="{5FFD21F2-CB92-5E43-AE26-B57FC844AA47}">
      <dgm:prSet phldrT="[Text]"/>
      <dgm:spPr>
        <a:ln>
          <a:solidFill>
            <a:schemeClr val="accent1"/>
          </a:solidFill>
        </a:ln>
      </dgm:spPr>
      <dgm:t>
        <a:bodyPr/>
        <a:lstStyle/>
        <a:p>
          <a:pPr>
            <a:buFont typeface="+mj-lt"/>
            <a:buAutoNum type="arabicPeriod"/>
          </a:pPr>
          <a:r>
            <a:rPr lang="en-ZA" dirty="0">
              <a:solidFill>
                <a:schemeClr val="tx1"/>
              </a:solidFill>
            </a:rPr>
            <a:t>Product in Limited Listing Stage</a:t>
          </a:r>
          <a:endParaRPr lang="en-GB" dirty="0">
            <a:solidFill>
              <a:schemeClr val="tx1"/>
            </a:solidFill>
          </a:endParaRPr>
        </a:p>
      </dgm:t>
    </dgm:pt>
    <dgm:pt modelId="{481BEEF1-40EE-4F4C-85D6-436CB090DBFF}" type="parTrans" cxnId="{E492C54F-6334-B845-A94A-3B0BA6DA037C}">
      <dgm:prSet/>
      <dgm:spPr/>
      <dgm:t>
        <a:bodyPr/>
        <a:lstStyle/>
        <a:p>
          <a:endParaRPr lang="en-GB">
            <a:solidFill>
              <a:schemeClr val="tx1"/>
            </a:solidFill>
          </a:endParaRPr>
        </a:p>
      </dgm:t>
    </dgm:pt>
    <dgm:pt modelId="{8F2D5E0C-246A-7446-87D7-097D5BFBF1C8}" type="sibTrans" cxnId="{E492C54F-6334-B845-A94A-3B0BA6DA037C}">
      <dgm:prSet/>
      <dgm:spPr/>
      <dgm:t>
        <a:bodyPr/>
        <a:lstStyle/>
        <a:p>
          <a:endParaRPr lang="en-GB">
            <a:solidFill>
              <a:schemeClr val="tx1"/>
            </a:solidFill>
          </a:endParaRPr>
        </a:p>
      </dgm:t>
    </dgm:pt>
    <dgm:pt modelId="{1ED9F03E-9DB8-5E4C-A818-3DEDC5187379}">
      <dgm:prSet phldrT="[Text]"/>
      <dgm:spPr>
        <a:ln>
          <a:solidFill>
            <a:schemeClr val="accent1"/>
          </a:solidFill>
        </a:ln>
      </dgm:spPr>
      <dgm:t>
        <a:bodyPr/>
        <a:lstStyle/>
        <a:p>
          <a:r>
            <a:rPr lang="en-ZA" dirty="0">
              <a:solidFill>
                <a:schemeClr val="tx1"/>
              </a:solidFill>
            </a:rPr>
            <a:t>Seller integrates SaaS application for onboarding &amp; billing </a:t>
          </a:r>
          <a:endParaRPr lang="en-GB" dirty="0">
            <a:solidFill>
              <a:schemeClr val="tx1"/>
            </a:solidFill>
          </a:endParaRPr>
        </a:p>
      </dgm:t>
    </dgm:pt>
    <dgm:pt modelId="{FCA05644-C3EC-8E44-9655-710AD755CE11}" type="parTrans" cxnId="{D9A8EE4F-7843-D946-83F3-2E359D0D0E8C}">
      <dgm:prSet/>
      <dgm:spPr/>
      <dgm:t>
        <a:bodyPr/>
        <a:lstStyle/>
        <a:p>
          <a:endParaRPr lang="en-GB">
            <a:solidFill>
              <a:schemeClr val="tx1"/>
            </a:solidFill>
          </a:endParaRPr>
        </a:p>
      </dgm:t>
    </dgm:pt>
    <dgm:pt modelId="{101DB7A0-2B8D-1A4C-B80A-9AC0BFD14E13}" type="sibTrans" cxnId="{D9A8EE4F-7843-D946-83F3-2E359D0D0E8C}">
      <dgm:prSet/>
      <dgm:spPr/>
      <dgm:t>
        <a:bodyPr/>
        <a:lstStyle/>
        <a:p>
          <a:endParaRPr lang="en-GB">
            <a:solidFill>
              <a:schemeClr val="tx1"/>
            </a:solidFill>
          </a:endParaRPr>
        </a:p>
      </dgm:t>
    </dgm:pt>
    <dgm:pt modelId="{CCA1AE68-F0F8-1E43-ABFE-1D7EDF6D1D3F}">
      <dgm:prSet phldrT="[Text]"/>
      <dgm:spPr>
        <a:ln>
          <a:solidFill>
            <a:schemeClr val="accent1"/>
          </a:solidFill>
        </a:ln>
      </dgm:spPr>
      <dgm:t>
        <a:bodyPr/>
        <a:lstStyle/>
        <a:p>
          <a:pPr>
            <a:buFont typeface="+mj-lt"/>
            <a:buAutoNum type="arabicPeriod"/>
          </a:pPr>
          <a:r>
            <a:rPr lang="en-ZA">
              <a:solidFill>
                <a:schemeClr val="tx1"/>
              </a:solidFill>
            </a:rPr>
            <a:t>AWS Marketplace team tests the onboarding process</a:t>
          </a:r>
          <a:endParaRPr lang="en-GB" dirty="0">
            <a:solidFill>
              <a:schemeClr val="tx1"/>
            </a:solidFill>
          </a:endParaRPr>
        </a:p>
      </dgm:t>
    </dgm:pt>
    <dgm:pt modelId="{7C828AFA-42EB-AF43-BD1E-C6685808A0F4}" type="parTrans" cxnId="{7A21038C-7FDD-6243-8434-56CFC1F58956}">
      <dgm:prSet/>
      <dgm:spPr/>
      <dgm:t>
        <a:bodyPr/>
        <a:lstStyle/>
        <a:p>
          <a:endParaRPr lang="en-GB">
            <a:solidFill>
              <a:schemeClr val="tx1"/>
            </a:solidFill>
          </a:endParaRPr>
        </a:p>
      </dgm:t>
    </dgm:pt>
    <dgm:pt modelId="{8ABFF63C-B39B-A64B-BF5B-435B49E1CD1D}" type="sibTrans" cxnId="{7A21038C-7FDD-6243-8434-56CFC1F58956}">
      <dgm:prSet/>
      <dgm:spPr/>
      <dgm:t>
        <a:bodyPr/>
        <a:lstStyle/>
        <a:p>
          <a:endParaRPr lang="en-GB">
            <a:solidFill>
              <a:schemeClr val="tx1"/>
            </a:solidFill>
          </a:endParaRPr>
        </a:p>
      </dgm:t>
    </dgm:pt>
    <dgm:pt modelId="{D73A44F9-932C-934A-A1DD-EBA2C46B1C9C}">
      <dgm:prSet phldrT="[Text]"/>
      <dgm:spPr>
        <a:ln>
          <a:solidFill>
            <a:schemeClr val="accent1"/>
          </a:solidFill>
        </a:ln>
      </dgm:spPr>
      <dgm:t>
        <a:bodyPr/>
        <a:lstStyle/>
        <a:p>
          <a:r>
            <a:rPr lang="en-ZA" dirty="0">
              <a:solidFill>
                <a:schemeClr val="tx1"/>
              </a:solidFill>
            </a:rPr>
            <a:t>Final validation to publish to live</a:t>
          </a:r>
          <a:endParaRPr lang="en-GB" dirty="0">
            <a:solidFill>
              <a:schemeClr val="tx1"/>
            </a:solidFill>
          </a:endParaRPr>
        </a:p>
      </dgm:t>
    </dgm:pt>
    <dgm:pt modelId="{BDAD67D4-74D4-5F41-9B05-02D4C682E3F9}" type="parTrans" cxnId="{4005A557-A2AF-154A-8C9A-283CBE08280B}">
      <dgm:prSet/>
      <dgm:spPr/>
      <dgm:t>
        <a:bodyPr/>
        <a:lstStyle/>
        <a:p>
          <a:endParaRPr lang="en-GB">
            <a:solidFill>
              <a:schemeClr val="tx1"/>
            </a:solidFill>
          </a:endParaRPr>
        </a:p>
      </dgm:t>
    </dgm:pt>
    <dgm:pt modelId="{32589723-4831-1645-A05D-03180CA6EA31}" type="sibTrans" cxnId="{4005A557-A2AF-154A-8C9A-283CBE08280B}">
      <dgm:prSet/>
      <dgm:spPr/>
      <dgm:t>
        <a:bodyPr/>
        <a:lstStyle/>
        <a:p>
          <a:endParaRPr lang="en-GB">
            <a:solidFill>
              <a:schemeClr val="tx1"/>
            </a:solidFill>
          </a:endParaRPr>
        </a:p>
      </dgm:t>
    </dgm:pt>
    <dgm:pt modelId="{9F072119-DE9E-D14D-813F-DE7424D517A2}" type="pres">
      <dgm:prSet presAssocID="{B50341BF-5202-8E4B-A83C-CFA08B3CAD6B}" presName="Name0" presStyleCnt="0">
        <dgm:presLayoutVars>
          <dgm:dir/>
          <dgm:animLvl val="lvl"/>
          <dgm:resizeHandles val="exact"/>
        </dgm:presLayoutVars>
      </dgm:prSet>
      <dgm:spPr/>
    </dgm:pt>
    <dgm:pt modelId="{0C6C9148-7BAC-154D-9ABB-9295E8713127}" type="pres">
      <dgm:prSet presAssocID="{D73A44F9-932C-934A-A1DD-EBA2C46B1C9C}" presName="boxAndChildren" presStyleCnt="0"/>
      <dgm:spPr/>
    </dgm:pt>
    <dgm:pt modelId="{DF96AAAF-99F3-4C42-81ED-AFCD741FA267}" type="pres">
      <dgm:prSet presAssocID="{D73A44F9-932C-934A-A1DD-EBA2C46B1C9C}" presName="parentTextBox" presStyleLbl="node1" presStyleIdx="0" presStyleCnt="7"/>
      <dgm:spPr/>
    </dgm:pt>
    <dgm:pt modelId="{96581864-0615-7047-BB6F-FAA3D7E2C15F}" type="pres">
      <dgm:prSet presAssocID="{8ABFF63C-B39B-A64B-BF5B-435B49E1CD1D}" presName="sp" presStyleCnt="0"/>
      <dgm:spPr/>
    </dgm:pt>
    <dgm:pt modelId="{8E7F1816-6129-8A41-BAAB-569D107D75D0}" type="pres">
      <dgm:prSet presAssocID="{CCA1AE68-F0F8-1E43-ABFE-1D7EDF6D1D3F}" presName="arrowAndChildren" presStyleCnt="0"/>
      <dgm:spPr/>
    </dgm:pt>
    <dgm:pt modelId="{E538F006-7419-C24C-B6CA-25B699292AD8}" type="pres">
      <dgm:prSet presAssocID="{CCA1AE68-F0F8-1E43-ABFE-1D7EDF6D1D3F}" presName="parentTextArrow" presStyleLbl="node1" presStyleIdx="1" presStyleCnt="7"/>
      <dgm:spPr/>
    </dgm:pt>
    <dgm:pt modelId="{141658C4-FF14-C747-A73C-6BF3E4C0B581}" type="pres">
      <dgm:prSet presAssocID="{101DB7A0-2B8D-1A4C-B80A-9AC0BFD14E13}" presName="sp" presStyleCnt="0"/>
      <dgm:spPr/>
    </dgm:pt>
    <dgm:pt modelId="{89F6DBE3-79B6-3B48-9B50-5641F291415A}" type="pres">
      <dgm:prSet presAssocID="{1ED9F03E-9DB8-5E4C-A818-3DEDC5187379}" presName="arrowAndChildren" presStyleCnt="0"/>
      <dgm:spPr/>
    </dgm:pt>
    <dgm:pt modelId="{D2F300F9-79D3-6F41-AA95-F942136788F9}" type="pres">
      <dgm:prSet presAssocID="{1ED9F03E-9DB8-5E4C-A818-3DEDC5187379}" presName="parentTextArrow" presStyleLbl="node1" presStyleIdx="2" presStyleCnt="7"/>
      <dgm:spPr/>
    </dgm:pt>
    <dgm:pt modelId="{D5E456CC-E2EC-2643-94FC-4A3F4DB1D24C}" type="pres">
      <dgm:prSet presAssocID="{8F2D5E0C-246A-7446-87D7-097D5BFBF1C8}" presName="sp" presStyleCnt="0"/>
      <dgm:spPr/>
    </dgm:pt>
    <dgm:pt modelId="{38CBFB21-E2E1-A44B-8BD5-1F1AD0AAF69B}" type="pres">
      <dgm:prSet presAssocID="{5FFD21F2-CB92-5E43-AE26-B57FC844AA47}" presName="arrowAndChildren" presStyleCnt="0"/>
      <dgm:spPr/>
    </dgm:pt>
    <dgm:pt modelId="{21F022DE-7B03-7346-AACC-D43812743376}" type="pres">
      <dgm:prSet presAssocID="{5FFD21F2-CB92-5E43-AE26-B57FC844AA47}" presName="parentTextArrow" presStyleLbl="node1" presStyleIdx="3" presStyleCnt="7"/>
      <dgm:spPr/>
    </dgm:pt>
    <dgm:pt modelId="{6FBD2081-6ACB-2941-953B-131FCEA9428E}" type="pres">
      <dgm:prSet presAssocID="{B323A7AB-35B5-D943-81EB-092FC9850FF0}" presName="sp" presStyleCnt="0"/>
      <dgm:spPr/>
    </dgm:pt>
    <dgm:pt modelId="{F61175B5-2A87-5445-A8CA-F2C61D24AA65}" type="pres">
      <dgm:prSet presAssocID="{4FAE8E84-66CE-4143-9401-945B5EB03036}" presName="arrowAndChildren" presStyleCnt="0"/>
      <dgm:spPr/>
    </dgm:pt>
    <dgm:pt modelId="{7202D31E-17A6-C747-A507-1C9DE45685E5}" type="pres">
      <dgm:prSet presAssocID="{4FAE8E84-66CE-4143-9401-945B5EB03036}" presName="parentTextArrow" presStyleLbl="node1" presStyleIdx="4" presStyleCnt="7"/>
      <dgm:spPr/>
    </dgm:pt>
    <dgm:pt modelId="{31FFD703-D542-AE45-A46B-282527A53312}" type="pres">
      <dgm:prSet presAssocID="{5DBA4A6E-0F00-2C4A-B886-8F50C438BDBA}" presName="sp" presStyleCnt="0"/>
      <dgm:spPr/>
    </dgm:pt>
    <dgm:pt modelId="{526DD815-F55F-5A47-91E2-D2889CE0B6A6}" type="pres">
      <dgm:prSet presAssocID="{F57E0437-CE80-2047-AD69-27B0DF8C55AD}" presName="arrowAndChildren" presStyleCnt="0"/>
      <dgm:spPr/>
    </dgm:pt>
    <dgm:pt modelId="{9FFC9B7F-621D-E049-8974-8A03D14C35FA}" type="pres">
      <dgm:prSet presAssocID="{F57E0437-CE80-2047-AD69-27B0DF8C55AD}" presName="parentTextArrow" presStyleLbl="node1" presStyleIdx="5" presStyleCnt="7"/>
      <dgm:spPr/>
    </dgm:pt>
    <dgm:pt modelId="{A09E6C04-4AA5-DE45-8BFD-A1AFB244402C}" type="pres">
      <dgm:prSet presAssocID="{F2E6AA5B-2955-BA40-8098-2DEEDDD03B26}" presName="sp" presStyleCnt="0"/>
      <dgm:spPr/>
    </dgm:pt>
    <dgm:pt modelId="{576A7DE6-DED0-B844-9940-F63EF9DF4E67}" type="pres">
      <dgm:prSet presAssocID="{FD66E88F-FADD-0F4B-8C79-850F0E3244D9}" presName="arrowAndChildren" presStyleCnt="0"/>
      <dgm:spPr/>
    </dgm:pt>
    <dgm:pt modelId="{A0CE11F2-808E-AC48-A599-F659D44379AE}" type="pres">
      <dgm:prSet presAssocID="{FD66E88F-FADD-0F4B-8C79-850F0E3244D9}" presName="parentTextArrow" presStyleLbl="node1" presStyleIdx="6" presStyleCnt="7"/>
      <dgm:spPr/>
    </dgm:pt>
  </dgm:ptLst>
  <dgm:cxnLst>
    <dgm:cxn modelId="{EFAE3200-5B5E-C242-8814-CF09C65B5C34}" srcId="{B50341BF-5202-8E4B-A83C-CFA08B3CAD6B}" destId="{4FAE8E84-66CE-4143-9401-945B5EB03036}" srcOrd="2" destOrd="0" parTransId="{7B603987-974A-514B-A43F-4F7F3AD9F078}" sibTransId="{B323A7AB-35B5-D943-81EB-092FC9850FF0}"/>
    <dgm:cxn modelId="{0D576D1B-EA4D-5E49-8BDE-EC4FAC86D437}" srcId="{B50341BF-5202-8E4B-A83C-CFA08B3CAD6B}" destId="{F57E0437-CE80-2047-AD69-27B0DF8C55AD}" srcOrd="1" destOrd="0" parTransId="{D8558D72-D2C0-F14C-A52F-1FAEF79575B9}" sibTransId="{5DBA4A6E-0F00-2C4A-B886-8F50C438BDBA}"/>
    <dgm:cxn modelId="{360B3737-6EFF-D844-9708-4B18C6D83EEC}" type="presOf" srcId="{CCA1AE68-F0F8-1E43-ABFE-1D7EDF6D1D3F}" destId="{E538F006-7419-C24C-B6CA-25B699292AD8}" srcOrd="0" destOrd="0" presId="urn:microsoft.com/office/officeart/2005/8/layout/process4"/>
    <dgm:cxn modelId="{43FF734F-5908-4546-9D2C-9DC3B6986989}" type="presOf" srcId="{5FFD21F2-CB92-5E43-AE26-B57FC844AA47}" destId="{21F022DE-7B03-7346-AACC-D43812743376}" srcOrd="0" destOrd="0" presId="urn:microsoft.com/office/officeart/2005/8/layout/process4"/>
    <dgm:cxn modelId="{E492C54F-6334-B845-A94A-3B0BA6DA037C}" srcId="{B50341BF-5202-8E4B-A83C-CFA08B3CAD6B}" destId="{5FFD21F2-CB92-5E43-AE26-B57FC844AA47}" srcOrd="3" destOrd="0" parTransId="{481BEEF1-40EE-4F4C-85D6-436CB090DBFF}" sibTransId="{8F2D5E0C-246A-7446-87D7-097D5BFBF1C8}"/>
    <dgm:cxn modelId="{D9A8EE4F-7843-D946-83F3-2E359D0D0E8C}" srcId="{B50341BF-5202-8E4B-A83C-CFA08B3CAD6B}" destId="{1ED9F03E-9DB8-5E4C-A818-3DEDC5187379}" srcOrd="4" destOrd="0" parTransId="{FCA05644-C3EC-8E44-9655-710AD755CE11}" sibTransId="{101DB7A0-2B8D-1A4C-B80A-9AC0BFD14E13}"/>
    <dgm:cxn modelId="{4005A557-A2AF-154A-8C9A-283CBE08280B}" srcId="{B50341BF-5202-8E4B-A83C-CFA08B3CAD6B}" destId="{D73A44F9-932C-934A-A1DD-EBA2C46B1C9C}" srcOrd="6" destOrd="0" parTransId="{BDAD67D4-74D4-5F41-9B05-02D4C682E3F9}" sibTransId="{32589723-4831-1645-A05D-03180CA6EA31}"/>
    <dgm:cxn modelId="{7A21038C-7FDD-6243-8434-56CFC1F58956}" srcId="{B50341BF-5202-8E4B-A83C-CFA08B3CAD6B}" destId="{CCA1AE68-F0F8-1E43-ABFE-1D7EDF6D1D3F}" srcOrd="5" destOrd="0" parTransId="{7C828AFA-42EB-AF43-BD1E-C6685808A0F4}" sibTransId="{8ABFF63C-B39B-A64B-BF5B-435B49E1CD1D}"/>
    <dgm:cxn modelId="{899BFF9C-F972-504D-BBC3-58544C75D71F}" type="presOf" srcId="{4FAE8E84-66CE-4143-9401-945B5EB03036}" destId="{7202D31E-17A6-C747-A507-1C9DE45685E5}" srcOrd="0" destOrd="0" presId="urn:microsoft.com/office/officeart/2005/8/layout/process4"/>
    <dgm:cxn modelId="{198839AD-D7B9-E441-9620-E071D03BEF46}" type="presOf" srcId="{D73A44F9-932C-934A-A1DD-EBA2C46B1C9C}" destId="{DF96AAAF-99F3-4C42-81ED-AFCD741FA267}" srcOrd="0" destOrd="0" presId="urn:microsoft.com/office/officeart/2005/8/layout/process4"/>
    <dgm:cxn modelId="{33AB65AD-ECAD-144C-9A27-CA1386E44D7A}" type="presOf" srcId="{B50341BF-5202-8E4B-A83C-CFA08B3CAD6B}" destId="{9F072119-DE9E-D14D-813F-DE7424D517A2}" srcOrd="0" destOrd="0" presId="urn:microsoft.com/office/officeart/2005/8/layout/process4"/>
    <dgm:cxn modelId="{287AFBAE-C2FF-DE42-9E36-214DD1C92DB2}" srcId="{B50341BF-5202-8E4B-A83C-CFA08B3CAD6B}" destId="{FD66E88F-FADD-0F4B-8C79-850F0E3244D9}" srcOrd="0" destOrd="0" parTransId="{95DDD2D4-7A90-944A-9E00-B070783BBF89}" sibTransId="{F2E6AA5B-2955-BA40-8098-2DEEDDD03B26}"/>
    <dgm:cxn modelId="{959C9CB3-774A-8D42-91F0-39F4B66C8258}" type="presOf" srcId="{FD66E88F-FADD-0F4B-8C79-850F0E3244D9}" destId="{A0CE11F2-808E-AC48-A599-F659D44379AE}" srcOrd="0" destOrd="0" presId="urn:microsoft.com/office/officeart/2005/8/layout/process4"/>
    <dgm:cxn modelId="{6D9F59C1-76B5-014E-A9F2-F72A1FFE11F0}" type="presOf" srcId="{F57E0437-CE80-2047-AD69-27B0DF8C55AD}" destId="{9FFC9B7F-621D-E049-8974-8A03D14C35FA}" srcOrd="0" destOrd="0" presId="urn:microsoft.com/office/officeart/2005/8/layout/process4"/>
    <dgm:cxn modelId="{8DD852DD-0BFD-DA49-B104-0E8076DDD8B7}" type="presOf" srcId="{1ED9F03E-9DB8-5E4C-A818-3DEDC5187379}" destId="{D2F300F9-79D3-6F41-AA95-F942136788F9}" srcOrd="0" destOrd="0" presId="urn:microsoft.com/office/officeart/2005/8/layout/process4"/>
    <dgm:cxn modelId="{15C8C2AB-9529-2741-8BD5-73DB3302EA50}" type="presParOf" srcId="{9F072119-DE9E-D14D-813F-DE7424D517A2}" destId="{0C6C9148-7BAC-154D-9ABB-9295E8713127}" srcOrd="0" destOrd="0" presId="urn:microsoft.com/office/officeart/2005/8/layout/process4"/>
    <dgm:cxn modelId="{3C2EDC7B-F9CB-904E-8D60-067908ECBE0F}" type="presParOf" srcId="{0C6C9148-7BAC-154D-9ABB-9295E8713127}" destId="{DF96AAAF-99F3-4C42-81ED-AFCD741FA267}" srcOrd="0" destOrd="0" presId="urn:microsoft.com/office/officeart/2005/8/layout/process4"/>
    <dgm:cxn modelId="{D7C66206-6920-EC48-83FB-FFF400BB58DB}" type="presParOf" srcId="{9F072119-DE9E-D14D-813F-DE7424D517A2}" destId="{96581864-0615-7047-BB6F-FAA3D7E2C15F}" srcOrd="1" destOrd="0" presId="urn:microsoft.com/office/officeart/2005/8/layout/process4"/>
    <dgm:cxn modelId="{20C53274-B10F-5E41-B9B7-9278129517F8}" type="presParOf" srcId="{9F072119-DE9E-D14D-813F-DE7424D517A2}" destId="{8E7F1816-6129-8A41-BAAB-569D107D75D0}" srcOrd="2" destOrd="0" presId="urn:microsoft.com/office/officeart/2005/8/layout/process4"/>
    <dgm:cxn modelId="{21BA0D7A-1E49-104C-8BA6-EBCCF6DA81CF}" type="presParOf" srcId="{8E7F1816-6129-8A41-BAAB-569D107D75D0}" destId="{E538F006-7419-C24C-B6CA-25B699292AD8}" srcOrd="0" destOrd="0" presId="urn:microsoft.com/office/officeart/2005/8/layout/process4"/>
    <dgm:cxn modelId="{28C05CA1-27C3-B942-8125-4CA381E3EA18}" type="presParOf" srcId="{9F072119-DE9E-D14D-813F-DE7424D517A2}" destId="{141658C4-FF14-C747-A73C-6BF3E4C0B581}" srcOrd="3" destOrd="0" presId="urn:microsoft.com/office/officeart/2005/8/layout/process4"/>
    <dgm:cxn modelId="{DA65E2B4-BEDD-1745-BC4D-7E4B7978660C}" type="presParOf" srcId="{9F072119-DE9E-D14D-813F-DE7424D517A2}" destId="{89F6DBE3-79B6-3B48-9B50-5641F291415A}" srcOrd="4" destOrd="0" presId="urn:microsoft.com/office/officeart/2005/8/layout/process4"/>
    <dgm:cxn modelId="{0B21DBF1-17FC-5F4A-BFE1-A7B2FF9AF091}" type="presParOf" srcId="{89F6DBE3-79B6-3B48-9B50-5641F291415A}" destId="{D2F300F9-79D3-6F41-AA95-F942136788F9}" srcOrd="0" destOrd="0" presId="urn:microsoft.com/office/officeart/2005/8/layout/process4"/>
    <dgm:cxn modelId="{C36950FD-A390-6846-A9B6-55B957CE66A9}" type="presParOf" srcId="{9F072119-DE9E-D14D-813F-DE7424D517A2}" destId="{D5E456CC-E2EC-2643-94FC-4A3F4DB1D24C}" srcOrd="5" destOrd="0" presId="urn:microsoft.com/office/officeart/2005/8/layout/process4"/>
    <dgm:cxn modelId="{E7D4F20D-3F9A-7842-B7C6-5B74DA1AF0F4}" type="presParOf" srcId="{9F072119-DE9E-D14D-813F-DE7424D517A2}" destId="{38CBFB21-E2E1-A44B-8BD5-1F1AD0AAF69B}" srcOrd="6" destOrd="0" presId="urn:microsoft.com/office/officeart/2005/8/layout/process4"/>
    <dgm:cxn modelId="{CF10B2F7-0FF6-A34B-B54D-6D74078239E4}" type="presParOf" srcId="{38CBFB21-E2E1-A44B-8BD5-1F1AD0AAF69B}" destId="{21F022DE-7B03-7346-AACC-D43812743376}" srcOrd="0" destOrd="0" presId="urn:microsoft.com/office/officeart/2005/8/layout/process4"/>
    <dgm:cxn modelId="{160AF8FC-0C41-7A48-B0DF-395C120C417E}" type="presParOf" srcId="{9F072119-DE9E-D14D-813F-DE7424D517A2}" destId="{6FBD2081-6ACB-2941-953B-131FCEA9428E}" srcOrd="7" destOrd="0" presId="urn:microsoft.com/office/officeart/2005/8/layout/process4"/>
    <dgm:cxn modelId="{C571202A-42B7-9240-8F38-6F557F2792B7}" type="presParOf" srcId="{9F072119-DE9E-D14D-813F-DE7424D517A2}" destId="{F61175B5-2A87-5445-A8CA-F2C61D24AA65}" srcOrd="8" destOrd="0" presId="urn:microsoft.com/office/officeart/2005/8/layout/process4"/>
    <dgm:cxn modelId="{7759E496-14B3-5149-BBBF-AB56338E3860}" type="presParOf" srcId="{F61175B5-2A87-5445-A8CA-F2C61D24AA65}" destId="{7202D31E-17A6-C747-A507-1C9DE45685E5}" srcOrd="0" destOrd="0" presId="urn:microsoft.com/office/officeart/2005/8/layout/process4"/>
    <dgm:cxn modelId="{B35D52FA-CBF9-3541-8395-053E8F804801}" type="presParOf" srcId="{9F072119-DE9E-D14D-813F-DE7424D517A2}" destId="{31FFD703-D542-AE45-A46B-282527A53312}" srcOrd="9" destOrd="0" presId="urn:microsoft.com/office/officeart/2005/8/layout/process4"/>
    <dgm:cxn modelId="{1F8AD088-A889-8F4A-8663-E133EBA7BB21}" type="presParOf" srcId="{9F072119-DE9E-D14D-813F-DE7424D517A2}" destId="{526DD815-F55F-5A47-91E2-D2889CE0B6A6}" srcOrd="10" destOrd="0" presId="urn:microsoft.com/office/officeart/2005/8/layout/process4"/>
    <dgm:cxn modelId="{19DE591C-1D35-B949-8441-3765D7C8BD51}" type="presParOf" srcId="{526DD815-F55F-5A47-91E2-D2889CE0B6A6}" destId="{9FFC9B7F-621D-E049-8974-8A03D14C35FA}" srcOrd="0" destOrd="0" presId="urn:microsoft.com/office/officeart/2005/8/layout/process4"/>
    <dgm:cxn modelId="{749C673B-C0C1-4143-9E97-C467217D8CD1}" type="presParOf" srcId="{9F072119-DE9E-D14D-813F-DE7424D517A2}" destId="{A09E6C04-4AA5-DE45-8BFD-A1AFB244402C}" srcOrd="11" destOrd="0" presId="urn:microsoft.com/office/officeart/2005/8/layout/process4"/>
    <dgm:cxn modelId="{F515CE95-D590-7249-986A-1D5C288770F5}" type="presParOf" srcId="{9F072119-DE9E-D14D-813F-DE7424D517A2}" destId="{576A7DE6-DED0-B844-9940-F63EF9DF4E67}" srcOrd="12" destOrd="0" presId="urn:microsoft.com/office/officeart/2005/8/layout/process4"/>
    <dgm:cxn modelId="{D5F91B1C-7E44-FA48-B6B4-A51014971546}" type="presParOf" srcId="{576A7DE6-DED0-B844-9940-F63EF9DF4E67}" destId="{A0CE11F2-808E-AC48-A599-F659D44379AE}" srcOrd="0" destOrd="0" presId="urn:microsoft.com/office/officeart/2005/8/layout/process4"/>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6AAAF-99F3-4C42-81ED-AFCD741FA267}">
      <dsp:nvSpPr>
        <dsp:cNvPr id="0" name=""/>
        <dsp:cNvSpPr/>
      </dsp:nvSpPr>
      <dsp:spPr>
        <a:xfrm>
          <a:off x="0" y="3175495"/>
          <a:ext cx="6927272" cy="347492"/>
        </a:xfrm>
        <a:prstGeom prst="rec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Final validation to publish to live</a:t>
          </a:r>
          <a:endParaRPr lang="en-GB" sz="1200" kern="1200" dirty="0">
            <a:solidFill>
              <a:schemeClr val="tx1"/>
            </a:solidFill>
          </a:endParaRPr>
        </a:p>
      </dsp:txBody>
      <dsp:txXfrm>
        <a:off x="0" y="3175495"/>
        <a:ext cx="6927272" cy="347492"/>
      </dsp:txXfrm>
    </dsp:sp>
    <dsp:sp modelId="{E538F006-7419-C24C-B6CA-25B699292AD8}">
      <dsp:nvSpPr>
        <dsp:cNvPr id="0" name=""/>
        <dsp:cNvSpPr/>
      </dsp:nvSpPr>
      <dsp:spPr>
        <a:xfrm rot="10800000">
          <a:off x="0" y="2646264"/>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a:solidFill>
                <a:schemeClr val="tx1"/>
              </a:solidFill>
            </a:rPr>
            <a:t>AWS Marketplace team tests the onboarding process</a:t>
          </a:r>
          <a:endParaRPr lang="en-GB" sz="1200" kern="1200" dirty="0">
            <a:solidFill>
              <a:schemeClr val="tx1"/>
            </a:solidFill>
          </a:endParaRPr>
        </a:p>
      </dsp:txBody>
      <dsp:txXfrm rot="10800000">
        <a:off x="0" y="2646264"/>
        <a:ext cx="6927272" cy="347265"/>
      </dsp:txXfrm>
    </dsp:sp>
    <dsp:sp modelId="{D2F300F9-79D3-6F41-AA95-F942136788F9}">
      <dsp:nvSpPr>
        <dsp:cNvPr id="0" name=""/>
        <dsp:cNvSpPr/>
      </dsp:nvSpPr>
      <dsp:spPr>
        <a:xfrm rot="10800000">
          <a:off x="0" y="2117032"/>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Seller integrates SaaS application for onboarding &amp; billing </a:t>
          </a:r>
          <a:endParaRPr lang="en-GB" sz="1200" kern="1200" dirty="0">
            <a:solidFill>
              <a:schemeClr val="tx1"/>
            </a:solidFill>
          </a:endParaRPr>
        </a:p>
      </dsp:txBody>
      <dsp:txXfrm rot="10800000">
        <a:off x="0" y="2117032"/>
        <a:ext cx="6927272" cy="347265"/>
      </dsp:txXfrm>
    </dsp:sp>
    <dsp:sp modelId="{21F022DE-7B03-7346-AACC-D43812743376}">
      <dsp:nvSpPr>
        <dsp:cNvPr id="0" name=""/>
        <dsp:cNvSpPr/>
      </dsp:nvSpPr>
      <dsp:spPr>
        <a:xfrm rot="10800000">
          <a:off x="0" y="1587801"/>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Stages the listing request for configuration</a:t>
          </a:r>
          <a:endParaRPr lang="en-GB" sz="1200" kern="1200" dirty="0">
            <a:solidFill>
              <a:schemeClr val="tx1"/>
            </a:solidFill>
          </a:endParaRPr>
        </a:p>
      </dsp:txBody>
      <dsp:txXfrm rot="10800000">
        <a:off x="0" y="1587801"/>
        <a:ext cx="6927272" cy="347265"/>
      </dsp:txXfrm>
    </dsp:sp>
    <dsp:sp modelId="{7202D31E-17A6-C747-A507-1C9DE45685E5}">
      <dsp:nvSpPr>
        <dsp:cNvPr id="0" name=""/>
        <dsp:cNvSpPr/>
      </dsp:nvSpPr>
      <dsp:spPr>
        <a:xfrm rot="10800000">
          <a:off x="0" y="1058569"/>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AWS Marketplace Ops Team reviews </a:t>
          </a:r>
          <a:endParaRPr lang="en-GB" sz="1200" kern="1200" dirty="0">
            <a:solidFill>
              <a:schemeClr val="tx1"/>
            </a:solidFill>
          </a:endParaRPr>
        </a:p>
      </dsp:txBody>
      <dsp:txXfrm rot="10800000">
        <a:off x="0" y="1058569"/>
        <a:ext cx="6927272" cy="347265"/>
      </dsp:txXfrm>
    </dsp:sp>
    <dsp:sp modelId="{9FFC9B7F-621D-E049-8974-8A03D14C35FA}">
      <dsp:nvSpPr>
        <dsp:cNvPr id="0" name=""/>
        <dsp:cNvSpPr/>
      </dsp:nvSpPr>
      <dsp:spPr>
        <a:xfrm rot="10800000">
          <a:off x="0" y="529338"/>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Submits  the SaaS listing request </a:t>
          </a:r>
          <a:endParaRPr lang="en-GB" sz="1200" kern="1200" dirty="0">
            <a:solidFill>
              <a:schemeClr val="tx1"/>
            </a:solidFill>
          </a:endParaRPr>
        </a:p>
      </dsp:txBody>
      <dsp:txXfrm rot="10800000">
        <a:off x="0" y="529338"/>
        <a:ext cx="6927272" cy="347265"/>
      </dsp:txXfrm>
    </dsp:sp>
    <dsp:sp modelId="{A0CE11F2-808E-AC48-A599-F659D44379AE}">
      <dsp:nvSpPr>
        <dsp:cNvPr id="0" name=""/>
        <dsp:cNvSpPr/>
      </dsp:nvSpPr>
      <dsp:spPr>
        <a:xfrm rot="10800000">
          <a:off x="0" y="106"/>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Register as a seller in Marketplace</a:t>
          </a:r>
          <a:endParaRPr lang="en-GB" sz="1200" kern="1200" dirty="0">
            <a:solidFill>
              <a:schemeClr val="tx1"/>
            </a:solidFill>
          </a:endParaRPr>
        </a:p>
      </dsp:txBody>
      <dsp:txXfrm rot="10800000">
        <a:off x="0" y="106"/>
        <a:ext cx="6927272" cy="3472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6AAAF-99F3-4C42-81ED-AFCD741FA267}">
      <dsp:nvSpPr>
        <dsp:cNvPr id="0" name=""/>
        <dsp:cNvSpPr/>
      </dsp:nvSpPr>
      <dsp:spPr>
        <a:xfrm>
          <a:off x="0" y="3175495"/>
          <a:ext cx="6927272" cy="347492"/>
        </a:xfrm>
        <a:prstGeom prst="rec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Final validation to publish to live</a:t>
          </a:r>
          <a:endParaRPr lang="en-GB" sz="1200" kern="1200" dirty="0">
            <a:solidFill>
              <a:schemeClr val="tx1"/>
            </a:solidFill>
          </a:endParaRPr>
        </a:p>
      </dsp:txBody>
      <dsp:txXfrm>
        <a:off x="0" y="3175495"/>
        <a:ext cx="6927272" cy="347492"/>
      </dsp:txXfrm>
    </dsp:sp>
    <dsp:sp modelId="{E538F006-7419-C24C-B6CA-25B699292AD8}">
      <dsp:nvSpPr>
        <dsp:cNvPr id="0" name=""/>
        <dsp:cNvSpPr/>
      </dsp:nvSpPr>
      <dsp:spPr>
        <a:xfrm rot="10800000">
          <a:off x="0" y="2646264"/>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a:solidFill>
                <a:schemeClr val="tx1"/>
              </a:solidFill>
            </a:rPr>
            <a:t>AWS Marketplace team tests the onboarding process</a:t>
          </a:r>
          <a:endParaRPr lang="en-GB" sz="1200" kern="1200" dirty="0">
            <a:solidFill>
              <a:schemeClr val="tx1"/>
            </a:solidFill>
          </a:endParaRPr>
        </a:p>
      </dsp:txBody>
      <dsp:txXfrm rot="10800000">
        <a:off x="0" y="2646264"/>
        <a:ext cx="6927272" cy="347265"/>
      </dsp:txXfrm>
    </dsp:sp>
    <dsp:sp modelId="{D2F300F9-79D3-6F41-AA95-F942136788F9}">
      <dsp:nvSpPr>
        <dsp:cNvPr id="0" name=""/>
        <dsp:cNvSpPr/>
      </dsp:nvSpPr>
      <dsp:spPr>
        <a:xfrm rot="10800000">
          <a:off x="0" y="2117032"/>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kern="1200" dirty="0">
              <a:solidFill>
                <a:schemeClr val="tx1"/>
              </a:solidFill>
            </a:rPr>
            <a:t>Seller integrates SaaS application for onboarding &amp; billing </a:t>
          </a:r>
          <a:endParaRPr lang="en-GB" sz="1200" kern="1200" dirty="0">
            <a:solidFill>
              <a:schemeClr val="tx1"/>
            </a:solidFill>
          </a:endParaRPr>
        </a:p>
      </dsp:txBody>
      <dsp:txXfrm rot="10800000">
        <a:off x="0" y="2117032"/>
        <a:ext cx="6927272" cy="347265"/>
      </dsp:txXfrm>
    </dsp:sp>
    <dsp:sp modelId="{21F022DE-7B03-7346-AACC-D43812743376}">
      <dsp:nvSpPr>
        <dsp:cNvPr id="0" name=""/>
        <dsp:cNvSpPr/>
      </dsp:nvSpPr>
      <dsp:spPr>
        <a:xfrm rot="10800000">
          <a:off x="0" y="1587801"/>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Product in Limited Listing Stage</a:t>
          </a:r>
          <a:endParaRPr lang="en-GB" sz="1200" kern="1200" dirty="0">
            <a:solidFill>
              <a:schemeClr val="tx1"/>
            </a:solidFill>
          </a:endParaRPr>
        </a:p>
      </dsp:txBody>
      <dsp:txXfrm rot="10800000">
        <a:off x="0" y="1587801"/>
        <a:ext cx="6927272" cy="347265"/>
      </dsp:txXfrm>
    </dsp:sp>
    <dsp:sp modelId="{7202D31E-17A6-C747-A507-1C9DE45685E5}">
      <dsp:nvSpPr>
        <dsp:cNvPr id="0" name=""/>
        <dsp:cNvSpPr/>
      </dsp:nvSpPr>
      <dsp:spPr>
        <a:xfrm rot="10800000">
          <a:off x="0" y="1058569"/>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Automated Check by AMMP</a:t>
          </a:r>
          <a:endParaRPr lang="en-GB" sz="1200" kern="1200" dirty="0">
            <a:solidFill>
              <a:schemeClr val="tx1"/>
            </a:solidFill>
          </a:endParaRPr>
        </a:p>
      </dsp:txBody>
      <dsp:txXfrm rot="10800000">
        <a:off x="0" y="1058569"/>
        <a:ext cx="6927272" cy="347265"/>
      </dsp:txXfrm>
    </dsp:sp>
    <dsp:sp modelId="{9FFC9B7F-621D-E049-8974-8A03D14C35FA}">
      <dsp:nvSpPr>
        <dsp:cNvPr id="0" name=""/>
        <dsp:cNvSpPr/>
      </dsp:nvSpPr>
      <dsp:spPr>
        <a:xfrm rot="10800000">
          <a:off x="0" y="529338"/>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Submits  the SaaS listing request </a:t>
          </a:r>
          <a:endParaRPr lang="en-GB" sz="1200" kern="1200" dirty="0">
            <a:solidFill>
              <a:schemeClr val="tx1"/>
            </a:solidFill>
          </a:endParaRPr>
        </a:p>
      </dsp:txBody>
      <dsp:txXfrm rot="10800000">
        <a:off x="0" y="529338"/>
        <a:ext cx="6927272" cy="347265"/>
      </dsp:txXfrm>
    </dsp:sp>
    <dsp:sp modelId="{A0CE11F2-808E-AC48-A599-F659D44379AE}">
      <dsp:nvSpPr>
        <dsp:cNvPr id="0" name=""/>
        <dsp:cNvSpPr/>
      </dsp:nvSpPr>
      <dsp:spPr>
        <a:xfrm rot="10800000">
          <a:off x="0" y="106"/>
          <a:ext cx="6927272" cy="534443"/>
        </a:xfrm>
        <a:prstGeom prst="upArrowCallout">
          <a:avLst/>
        </a:prstGeom>
        <a:solidFill>
          <a:schemeClr val="dk2">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mj-lt"/>
            <a:buNone/>
          </a:pPr>
          <a:r>
            <a:rPr lang="en-ZA" sz="1200" kern="1200" dirty="0">
              <a:solidFill>
                <a:schemeClr val="tx1"/>
              </a:solidFill>
            </a:rPr>
            <a:t>Register as a seller in Marketplace</a:t>
          </a:r>
          <a:endParaRPr lang="en-GB" sz="1200" kern="1200" dirty="0">
            <a:solidFill>
              <a:schemeClr val="tx1"/>
            </a:solidFill>
          </a:endParaRPr>
        </a:p>
      </dsp:txBody>
      <dsp:txXfrm rot="10800000">
        <a:off x="0" y="106"/>
        <a:ext cx="6927272" cy="34726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C3D89E-91F7-61F1-605B-27C0753E764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6C8D4CD-8DA7-7CFB-0C75-3ABA625E8A0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B791268-8AEB-154F-B77E-9473EF871136}" type="datetimeFigureOut">
              <a:rPr lang="en-US" smtClean="0"/>
              <a:t>4/2/25</a:t>
            </a:fld>
            <a:endParaRPr lang="en-US" dirty="0"/>
          </a:p>
        </p:txBody>
      </p:sp>
      <p:sp>
        <p:nvSpPr>
          <p:cNvPr id="4" name="Footer Placeholder 3">
            <a:extLst>
              <a:ext uri="{FF2B5EF4-FFF2-40B4-BE49-F238E27FC236}">
                <a16:creationId xmlns:a16="http://schemas.microsoft.com/office/drawing/2014/main" id="{318107AD-B454-5946-70AF-131ACD8C26E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34ABAB79-D8E4-F30E-A96A-31565267AF8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729F3E3A-A0C0-A849-86AE-5E7D46F5B3CA}" type="slidenum">
              <a:rPr lang="en-US" smtClean="0"/>
              <a:t>‹#›</a:t>
            </a:fld>
            <a:endParaRPr lang="en-US" dirty="0"/>
          </a:p>
        </p:txBody>
      </p:sp>
    </p:spTree>
    <p:extLst>
      <p:ext uri="{BB962C8B-B14F-4D97-AF65-F5344CB8AC3E}">
        <p14:creationId xmlns:p14="http://schemas.microsoft.com/office/powerpoint/2010/main" val="1452401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79FED174-CDBC-4603-8924-AC5B4E760142}" type="datetimeFigureOut">
              <a:rPr lang="en-US" smtClean="0"/>
              <a:t>4/2/25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BB1CD55-B1FF-43C1-88E0-D38B713ABFB1}" type="slidenum">
              <a:rPr lang="en-US" smtClean="0"/>
              <a:t>‹#›</a:t>
            </a:fld>
            <a:endParaRPr lang="en-US" dirty="0"/>
          </a:p>
        </p:txBody>
      </p:sp>
    </p:spTree>
    <p:extLst>
      <p:ext uri="{BB962C8B-B14F-4D97-AF65-F5344CB8AC3E}">
        <p14:creationId xmlns:p14="http://schemas.microsoft.com/office/powerpoint/2010/main" val="94288234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a:t>We can use images from this website https://</a:t>
            </a:r>
            <a:r>
              <a:rPr lang="en-US" dirty="0" err="1"/>
              <a:t>freeway.amazon.com</a:t>
            </a:r>
            <a:r>
              <a:rPr lang="en-US" dirty="0"/>
              <a:t>/#/</a:t>
            </a:r>
            <a:r>
              <a:rPr lang="en-US" dirty="0" err="1"/>
              <a:t>creative_library</a:t>
            </a:r>
            <a:endParaRPr lang="en-US" dirty="0"/>
          </a:p>
          <a:p>
            <a:endParaRPr lang="en-US" dirty="0"/>
          </a:p>
        </p:txBody>
      </p:sp>
    </p:spTree>
    <p:extLst>
      <p:ext uri="{BB962C8B-B14F-4D97-AF65-F5344CB8AC3E}">
        <p14:creationId xmlns:p14="http://schemas.microsoft.com/office/powerpoint/2010/main" val="162092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465138"/>
            <a:ext cx="6080125" cy="3419475"/>
          </a:xfrm>
        </p:spPr>
      </p:sp>
      <p:sp>
        <p:nvSpPr>
          <p:cNvPr id="3" name="Notes Placeholder 2"/>
          <p:cNvSpPr>
            <a:spLocks noGrp="1"/>
          </p:cNvSpPr>
          <p:nvPr>
            <p:ph type="body" idx="1"/>
          </p:nvPr>
        </p:nvSpPr>
        <p:spPr/>
        <p:txBody>
          <a:bodyPr/>
          <a:lstStyle/>
          <a:p>
            <a:pPr marL="517525" marR="0" lvl="0" indent="-28575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Patrick</a:t>
            </a:r>
          </a:p>
          <a:p>
            <a:pPr marL="517525" marR="0" lvl="0" indent="-28575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517525" marR="0" lvl="0" indent="-28575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get started, we head to the seller portal.</a:t>
            </a:r>
          </a:p>
          <a:p>
            <a:pPr marL="517525" marR="0" lvl="0" indent="-28575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Visit AWS Marketplace and click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Sell in AWS Marketplace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517525" marR="0" lvl="0" indent="-28575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Log into your AWS seller account</a:t>
            </a:r>
          </a:p>
          <a:p>
            <a:pPr marL="517525" marR="0" lvl="0" indent="-28575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your account is not a seller, you can follow the prompts to sign up</a:t>
            </a:r>
          </a:p>
        </p:txBody>
      </p:sp>
      <p:sp>
        <p:nvSpPr>
          <p:cNvPr id="4" name="Slide Number Placeholder 3"/>
          <p:cNvSpPr>
            <a:spLocks noGrp="1"/>
          </p:cNvSpPr>
          <p:nvPr>
            <p:ph type="sldNum" sz="quarter" idx="5"/>
          </p:nvPr>
        </p:nvSpPr>
        <p:spPr/>
        <p:txBody>
          <a:bodyPr/>
          <a:lstStyle/>
          <a:p>
            <a:fld id="{A3D89E5F-BEEF-42A1-A57B-E5A736D51194}" type="slidenum">
              <a:rPr lang="en-US" smtClean="0"/>
              <a:pPr/>
              <a:t>10</a:t>
            </a:fld>
            <a:endParaRPr lang="en-US" dirty="0"/>
          </a:p>
        </p:txBody>
      </p:sp>
    </p:spTree>
    <p:extLst>
      <p:ext uri="{BB962C8B-B14F-4D97-AF65-F5344CB8AC3E}">
        <p14:creationId xmlns:p14="http://schemas.microsoft.com/office/powerpoint/2010/main" val="3923222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6857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5CDD1-A1E4-E0CD-6B9B-6E8BD0339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9D18B6-2859-C36F-C676-735C8AC37763}"/>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40AA8C4B-A15C-DC6C-95B8-1561C25FFE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B4343-6F73-C446-1946-EB721A719ED6}"/>
              </a:ext>
            </a:extLst>
          </p:cNvPr>
          <p:cNvSpPr>
            <a:spLocks noGrp="1"/>
          </p:cNvSpPr>
          <p:nvPr>
            <p:ph type="sldNum" sz="quarter" idx="5"/>
          </p:nvPr>
        </p:nvSpPr>
        <p:spPr/>
        <p:txBody>
          <a:bodyPr/>
          <a:lstStyle/>
          <a:p>
            <a:fld id="{A3D89E5F-BEEF-42A1-A57B-E5A736D51194}" type="slidenum">
              <a:rPr lang="en-US" smtClean="0"/>
              <a:pPr/>
              <a:t>12</a:t>
            </a:fld>
            <a:endParaRPr lang="en-US"/>
          </a:p>
        </p:txBody>
      </p:sp>
    </p:spTree>
    <p:extLst>
      <p:ext uri="{BB962C8B-B14F-4D97-AF65-F5344CB8AC3E}">
        <p14:creationId xmlns:p14="http://schemas.microsoft.com/office/powerpoint/2010/main" val="2038367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560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D3490-71C6-2B86-9EB5-66673EA02A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69F5E-9A2E-03EE-E38A-6A4A0C10EC0D}"/>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942E5F4E-9B10-8E92-4BA3-56C7521851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30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3C2E-013F-F7BD-E360-C5447593D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D6C63-DCCF-2E25-9A71-F303F2A481B9}"/>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284099AE-A6A4-6D7F-28D4-41557FF958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D4AE0-0CF6-27B1-4658-9C614A2C7BEB}"/>
              </a:ext>
            </a:extLst>
          </p:cNvPr>
          <p:cNvSpPr>
            <a:spLocks noGrp="1"/>
          </p:cNvSpPr>
          <p:nvPr>
            <p:ph type="sldNum" sz="quarter" idx="5"/>
          </p:nvPr>
        </p:nvSpPr>
        <p:spPr/>
        <p:txBody>
          <a:bodyPr/>
          <a:lstStyle/>
          <a:p>
            <a:fld id="{A3D89E5F-BEEF-42A1-A57B-E5A736D51194}" type="slidenum">
              <a:rPr lang="en-US" smtClean="0"/>
              <a:pPr/>
              <a:t>4</a:t>
            </a:fld>
            <a:endParaRPr lang="en-US"/>
          </a:p>
        </p:txBody>
      </p:sp>
    </p:spTree>
    <p:extLst>
      <p:ext uri="{BB962C8B-B14F-4D97-AF65-F5344CB8AC3E}">
        <p14:creationId xmlns:p14="http://schemas.microsoft.com/office/powerpoint/2010/main" val="1230762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sz="1200" dirty="0">
                <a:ea typeface="Amazon Ember" panose="020B0603020204020204" pitchFamily="34" charset="0"/>
                <a:cs typeface="Amazon Ember" panose="020B0603020204020204" pitchFamily="34" charset="0"/>
              </a:rPr>
              <a:t>No BETA products</a:t>
            </a:r>
            <a:endParaRPr lang="en-US" sz="1200" dirty="0"/>
          </a:p>
          <a:p>
            <a:r>
              <a:rPr lang="en-US" sz="1200" dirty="0"/>
              <a:t>No ability to sell hardware or software built on other clouds</a:t>
            </a:r>
          </a:p>
          <a:p>
            <a:r>
              <a:rPr lang="en-US" sz="1200" b="0" i="0" kern="1200" dirty="0">
                <a:solidFill>
                  <a:schemeClr val="tx1"/>
                </a:solidFill>
                <a:effectLst/>
                <a:latin typeface="+mn-lt"/>
                <a:ea typeface="+mn-ea"/>
                <a:cs typeface="+mn-cs"/>
              </a:rPr>
              <a:t>At least 50% of the application must be hosted in an AWS account owned by the ISV</a:t>
            </a:r>
          </a:p>
          <a:p>
            <a:endParaRPr lang="en-US" sz="1200" b="0" i="0" kern="1200" dirty="0">
              <a:solidFill>
                <a:schemeClr val="tx1"/>
              </a:solidFill>
              <a:effectLst/>
              <a:latin typeface="+mn-lt"/>
              <a:ea typeface="+mn-ea"/>
              <a:cs typeface="+mn-cs"/>
            </a:endParaRPr>
          </a:p>
          <a:p>
            <a:endParaRPr lang="en-US" i="1" dirty="0"/>
          </a:p>
        </p:txBody>
      </p:sp>
    </p:spTree>
    <p:extLst>
      <p:ext uri="{BB962C8B-B14F-4D97-AF65-F5344CB8AC3E}">
        <p14:creationId xmlns:p14="http://schemas.microsoft.com/office/powerpoint/2010/main" val="781406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678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dirty="0"/>
              <a:t>There are a variety of pricing offerings that allow sellers to sell in AWS MP the way that they sell natively. Broadly speaking there are two buckets that encompass the core pricing strategies sellers leverage with AWS MP. </a:t>
            </a:r>
          </a:p>
          <a:p>
            <a:pPr marL="0" marR="0" lvl="0" indent="0" algn="l" defTabSz="914400" rtl="0" eaLnBrk="1" fontAlgn="auto" latinLnBrk="0" hangingPunct="1">
              <a:lnSpc>
                <a:spcPct val="100000"/>
              </a:lnSpc>
              <a:spcBef>
                <a:spcPts val="0"/>
              </a:spcBef>
              <a:spcAft>
                <a:spcPts val="300"/>
              </a:spcAft>
              <a:buClrTx/>
              <a:buSzTx/>
              <a:buFontTx/>
              <a:buNone/>
              <a:tabLst/>
              <a:defRPr/>
            </a:pPr>
            <a:endParaRPr lang="en-US" dirty="0"/>
          </a:p>
          <a:p>
            <a:pPr marL="396875" lvl="1" indent="-171450">
              <a:buFont typeface="Arial" panose="020B0604020202020204" pitchFamily="34" charset="0"/>
              <a:buChar char="•"/>
            </a:pPr>
            <a:r>
              <a:rPr lang="en-US" b="1" dirty="0"/>
              <a:t>PAYG</a:t>
            </a:r>
            <a:r>
              <a:rPr lang="en-US" b="0" dirty="0"/>
              <a:t> allows for flexible, on-demand billing by capturing customer’s usage of the software. </a:t>
            </a:r>
          </a:p>
          <a:p>
            <a:pPr marL="396875" lvl="1" indent="-171450">
              <a:buFont typeface="Arial" panose="020B0604020202020204" pitchFamily="34" charset="0"/>
              <a:buChar char="•"/>
            </a:pPr>
            <a:r>
              <a:rPr lang="en-US" b="1" dirty="0"/>
              <a:t>Upfront Contracts</a:t>
            </a:r>
            <a:r>
              <a:rPr lang="en-US" b="0" dirty="0"/>
              <a:t> allows for upfront payment terms with preset contracts</a:t>
            </a:r>
          </a:p>
          <a:p>
            <a:pPr marL="225425" lvl="1" indent="0">
              <a:buFont typeface="Arial" panose="020B0604020202020204" pitchFamily="34" charset="0"/>
              <a:buNone/>
            </a:pPr>
            <a:endParaRPr lang="en-US" b="0" dirty="0"/>
          </a:p>
          <a:p>
            <a:pPr marL="225425" lvl="1" indent="0">
              <a:buFont typeface="Arial" panose="020B0604020202020204" pitchFamily="34" charset="0"/>
              <a:buNone/>
            </a:pPr>
            <a:r>
              <a:rPr lang="en-US" b="0" dirty="0"/>
              <a:t>These concepts can also be used in tandem to offer base contract pricing with overages. </a:t>
            </a:r>
            <a:endParaRPr lang="en-US" b="1" dirty="0"/>
          </a:p>
          <a:p>
            <a:endParaRPr lang="en-US" dirty="0"/>
          </a:p>
          <a:p>
            <a:r>
              <a:rPr lang="en-US" dirty="0"/>
              <a:t>Key pricing features include private offers and Free trials: </a:t>
            </a:r>
          </a:p>
          <a:p>
            <a:pPr marL="396875" lvl="1" indent="-171450">
              <a:buFont typeface="Arial" panose="020B0604020202020204" pitchFamily="34" charset="0"/>
              <a:buChar char="•"/>
            </a:pPr>
            <a:r>
              <a:rPr lang="en-US" b="1" dirty="0"/>
              <a:t>Private Offers</a:t>
            </a:r>
            <a:r>
              <a:rPr lang="en-US" b="0" dirty="0"/>
              <a:t> allow ISVs to extend custom terms and discounted pricing to customers through their public AWSMP listing</a:t>
            </a:r>
            <a:endParaRPr lang="en-US" b="1" dirty="0"/>
          </a:p>
          <a:p>
            <a:pPr marL="396875" lvl="1" indent="-171450">
              <a:buFont typeface="Arial" panose="020B0604020202020204" pitchFamily="34" charset="0"/>
              <a:buChar char="•"/>
            </a:pPr>
            <a:r>
              <a:rPr lang="en-US" b="1" dirty="0"/>
              <a:t>Free Trials</a:t>
            </a:r>
            <a:r>
              <a:rPr lang="en-US" b="0" dirty="0"/>
              <a:t> allows customers to evaluate and test products before purchasing to ensure it meets their business needs</a:t>
            </a:r>
            <a:endParaRPr lang="en-US" b="1" dirty="0"/>
          </a:p>
        </p:txBody>
      </p:sp>
    </p:spTree>
    <p:extLst>
      <p:ext uri="{BB962C8B-B14F-4D97-AF65-F5344CB8AC3E}">
        <p14:creationId xmlns:p14="http://schemas.microsoft.com/office/powerpoint/2010/main" val="4204395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8150" y="457200"/>
            <a:ext cx="5981700" cy="3363913"/>
          </a:xfrm>
        </p:spPr>
      </p:sp>
      <p:sp>
        <p:nvSpPr>
          <p:cNvPr id="3" name="Notes Placeholder 2"/>
          <p:cNvSpPr>
            <a:spLocks noGrp="1"/>
          </p:cNvSpPr>
          <p:nvPr>
            <p:ph type="body" idx="1"/>
          </p:nvPr>
        </p:nvSpPr>
        <p:spPr/>
        <p:txBody>
          <a:bodyPr/>
          <a:lstStyle/>
          <a:p>
            <a:r>
              <a:rPr lang="en-US" dirty="0" err="1"/>
              <a:t>QuickChat</a:t>
            </a:r>
            <a:r>
              <a:rPr lang="en-US" dirty="0"/>
              <a:t> </a:t>
            </a:r>
          </a:p>
        </p:txBody>
      </p:sp>
      <p:sp>
        <p:nvSpPr>
          <p:cNvPr id="4" name="Slide Number Placeholder 3"/>
          <p:cNvSpPr>
            <a:spLocks noGrp="1"/>
          </p:cNvSpPr>
          <p:nvPr>
            <p:ph type="sldNum" sz="quarter" idx="5"/>
          </p:nvPr>
        </p:nvSpPr>
        <p:spPr/>
        <p:txBody>
          <a:bodyPr/>
          <a:lstStyle/>
          <a:p>
            <a:fld id="{A3D89E5F-BEEF-42A1-A57B-E5A736D51194}" type="slidenum">
              <a:rPr lang="en-US" smtClean="0"/>
              <a:pPr/>
              <a:t>8</a:t>
            </a:fld>
            <a:endParaRPr lang="en-US" dirty="0"/>
          </a:p>
        </p:txBody>
      </p:sp>
    </p:spTree>
    <p:extLst>
      <p:ext uri="{BB962C8B-B14F-4D97-AF65-F5344CB8AC3E}">
        <p14:creationId xmlns:p14="http://schemas.microsoft.com/office/powerpoint/2010/main" val="258254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27880-5D53-9847-ABC8-EB2A5C3AC2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91F1F-19B5-23C1-3F35-931BFCF1FDC5}"/>
              </a:ext>
            </a:extLst>
          </p:cNvPr>
          <p:cNvSpPr>
            <a:spLocks noGrp="1" noRot="1" noChangeAspect="1"/>
          </p:cNvSpPr>
          <p:nvPr>
            <p:ph type="sldImg"/>
          </p:nvPr>
        </p:nvSpPr>
        <p:spPr>
          <a:xfrm>
            <a:off x="438150" y="457200"/>
            <a:ext cx="5981700" cy="3363913"/>
          </a:xfrm>
        </p:spPr>
      </p:sp>
      <p:sp>
        <p:nvSpPr>
          <p:cNvPr id="3" name="Notes Placeholder 2">
            <a:extLst>
              <a:ext uri="{FF2B5EF4-FFF2-40B4-BE49-F238E27FC236}">
                <a16:creationId xmlns:a16="http://schemas.microsoft.com/office/drawing/2014/main" id="{F5AE0FDE-BC84-EDFA-8DC8-D887B6608D9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26287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3.png"/><Relationship Id="rId1" Type="http://schemas.openxmlformats.org/officeDocument/2006/relationships/slideMaster" Target="../slideMasters/slideMaster9.xml"/><Relationship Id="rId4" Type="http://schemas.openxmlformats.org/officeDocument/2006/relationships/image" Target="../media/image64.svg"/></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5.png"/><Relationship Id="rId1" Type="http://schemas.openxmlformats.org/officeDocument/2006/relationships/slideMaster" Target="../slideMasters/slideMaster9.xml"/><Relationship Id="rId4" Type="http://schemas.openxmlformats.org/officeDocument/2006/relationships/image" Target="../media/image64.svg"/></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Master" Target="../slideMasters/slideMaster9.xml"/><Relationship Id="rId4" Type="http://schemas.openxmlformats.org/officeDocument/2006/relationships/image" Target="../media/image64.svg"/></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178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B1127053-0A62-43C5-9253-4AE50383ED69}"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557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AFB6BF01-35EA-4588-AB0D-6AD2DFEC8945}"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5874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3FD146B7-C238-4A03-B552-EAE47EF02F52}"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0077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65936640-6291-4909-A013-764BCA20CD28}"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91442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CA3B3B4F-9109-4061-A78B-350B0B8A4186}"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1177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4325A719-1F18-49EC-AE1E-9CB985FE3BE4}"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0584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A81AAC3A-7B46-4E23-B400-FA445C0AC9AE}"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3312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0355F7D8-F7B6-4731-B965-8F4CD5D1964E}"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1652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906A65C9-ECBF-476D-9994-F5545A09C33A}"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216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CB630040-50B6-46C2-A360-06661C1CAA5F}"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337736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D6682149-4A90-489D-B637-132022E6D746}"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0246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6F5079B2-1601-448B-8D8E-B6AFA8C82D91}"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485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5FC67F0B-101B-4D00-98A0-B9992782DE22}"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7396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18338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67383A2E-A5AA-4E3B-A184-C544229E3BCB}"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194198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6F2380B9-9149-4370-ACAB-0C0C68AA883A}"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359405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78771669-8017-4A85-9488-33C3BCDA737A}"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862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017B3A91-2055-4FEB-B8A7-CF9C559C2AAC}"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0164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5BC78D9B-F4CD-4CDE-A7B1-16693106EFB4}"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58883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DDA5E92A-2BE6-49AA-8497-F3067F498749}"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6855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CC71370F-9B89-40F8-B896-B008143F7286}"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98888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ACB46279-F3C3-4013-8D1B-D3978B1E090B}"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284833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3932999A-556C-4DFD-BA3B-75E0A6C93D47}"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38569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6AFB1A88-BAB3-47D0-B81F-AFF7CE0C7690}"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74910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E7CD6118-9FB0-4F46-8C4D-D8AE25E49255}"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65216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E9BFF885-DEDA-435C-95DE-F962F6FEA92D}"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0394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807F7C80-2883-46E7-9F30-6C89C5F21A29}"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421542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
        <p:nvSpPr>
          <p:cNvPr id="3" name="Slide Number Placeholder 5">
            <a:extLst>
              <a:ext uri="{FF2B5EF4-FFF2-40B4-BE49-F238E27FC236}">
                <a16:creationId xmlns:a16="http://schemas.microsoft.com/office/drawing/2014/main" id="{73FC5558-98D2-07CE-18A4-0C320584F850}"/>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76360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3879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Slide Number Placeholder 5">
            <a:extLst>
              <a:ext uri="{FF2B5EF4-FFF2-40B4-BE49-F238E27FC236}">
                <a16:creationId xmlns:a16="http://schemas.microsoft.com/office/drawing/2014/main" id="{D37571E5-C5C1-ECBC-9B3F-7C85941BD732}"/>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3726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81683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9890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82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53467BE2-7FB1-46AD-BAC4-E2C591613979}"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040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19158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11A7D04E-D9C6-49CE-88EE-EC76C9961080}"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64413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0C0B0886-EBA2-4D62-8D4A-8BB0A969F10C}"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60681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11655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Slide Option 1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4" name="Picture 13">
            <a:extLst>
              <a:ext uri="{FF2B5EF4-FFF2-40B4-BE49-F238E27FC236}">
                <a16:creationId xmlns:a16="http://schemas.microsoft.com/office/drawing/2014/main" id="{FCDCD881-DF20-456B-8D14-A0EB6AF3B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F8FC373E-6D05-E14A-9399-23E5FB999DB4}"/>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bg1"/>
                </a:solidFill>
              </a:rPr>
              <a:t>© 2023, Amazon Web Services, Inc. or its affiliates.</a:t>
            </a:r>
          </a:p>
        </p:txBody>
      </p:sp>
      <p:sp>
        <p:nvSpPr>
          <p:cNvPr id="9" name="Title 1">
            <a:extLst>
              <a:ext uri="{FF2B5EF4-FFF2-40B4-BE49-F238E27FC236}">
                <a16:creationId xmlns:a16="http://schemas.microsoft.com/office/drawing/2014/main" id="{8294F5D4-51C2-644E-BAEC-A432504D8040}"/>
              </a:ext>
            </a:extLst>
          </p:cNvPr>
          <p:cNvSpPr>
            <a:spLocks noGrp="1"/>
          </p:cNvSpPr>
          <p:nvPr>
            <p:ph type="ctrTitle" hasCustomPrompt="1"/>
          </p:nvPr>
        </p:nvSpPr>
        <p:spPr>
          <a:xfrm>
            <a:off x="457199" y="1563557"/>
            <a:ext cx="4045620" cy="1089529"/>
          </a:xfrm>
        </p:spPr>
        <p:txBody>
          <a:bodyPr wrap="square" anchor="t" anchorCtr="0"/>
          <a:lstStyle>
            <a:lvl1pPr algn="l">
              <a:defRPr sz="3600">
                <a:solidFill>
                  <a:schemeClr val="bg1"/>
                </a:solidFill>
              </a:defRPr>
            </a:lvl1pPr>
          </a:lstStyle>
          <a:p>
            <a:r>
              <a:rPr lang="en-US" dirty="0"/>
              <a:t>Insert Program or Resource Name</a:t>
            </a:r>
          </a:p>
        </p:txBody>
      </p:sp>
      <p:sp>
        <p:nvSpPr>
          <p:cNvPr id="11" name="Subtitle 2">
            <a:extLst>
              <a:ext uri="{FF2B5EF4-FFF2-40B4-BE49-F238E27FC236}">
                <a16:creationId xmlns:a16="http://schemas.microsoft.com/office/drawing/2014/main" id="{85E9D144-BC89-EF45-BBE7-EE096B46B6FB}"/>
              </a:ext>
            </a:extLst>
          </p:cNvPr>
          <p:cNvSpPr>
            <a:spLocks noGrp="1"/>
          </p:cNvSpPr>
          <p:nvPr>
            <p:ph type="subTitle" idx="1" hasCustomPrompt="1"/>
          </p:nvPr>
        </p:nvSpPr>
        <p:spPr>
          <a:xfrm>
            <a:off x="457199" y="2613798"/>
            <a:ext cx="4045619" cy="424732"/>
          </a:xfrm>
        </p:spPr>
        <p:txBody>
          <a:bodyPr wrap="square"/>
          <a:lstStyle>
            <a:lvl1pPr marL="0" indent="0" algn="l">
              <a:spcAft>
                <a:spcPts val="0"/>
              </a:spcAft>
              <a:buFont typeface="Arial" panose="020B0604020202020204" pitchFamily="34" charset="0"/>
              <a:buNone/>
              <a:defRPr sz="2400" b="0" i="0" cap="none" spc="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6" name="Text Placeholder 9">
            <a:extLst>
              <a:ext uri="{FF2B5EF4-FFF2-40B4-BE49-F238E27FC236}">
                <a16:creationId xmlns:a16="http://schemas.microsoft.com/office/drawing/2014/main" id="{F7534255-03B1-1F48-AF1D-80835F633FCF}"/>
              </a:ext>
            </a:extLst>
          </p:cNvPr>
          <p:cNvSpPr>
            <a:spLocks noGrp="1"/>
          </p:cNvSpPr>
          <p:nvPr>
            <p:ph type="body" sz="quarter" idx="11" hasCustomPrompt="1"/>
          </p:nvPr>
        </p:nvSpPr>
        <p:spPr>
          <a:xfrm>
            <a:off x="457198" y="3432340"/>
            <a:ext cx="2847977" cy="300082"/>
          </a:xfrm>
        </p:spPr>
        <p:txBody>
          <a:bodyPr wrap="square"/>
          <a:lstStyle>
            <a:lvl1pPr marL="0" indent="0">
              <a:spcAft>
                <a:spcPts val="0"/>
              </a:spcAft>
              <a:buNone/>
              <a:defRPr sz="1500" b="0" i="0" cap="none" spc="0" baseline="0">
                <a:solidFill>
                  <a:schemeClr val="bg1"/>
                </a:solidFill>
              </a:defRPr>
            </a:lvl1pPr>
          </a:lstStyle>
          <a:p>
            <a:pPr lvl="0"/>
            <a:r>
              <a:rPr lang="en-US" dirty="0"/>
              <a:t>Speaker name (pronouns)</a:t>
            </a:r>
          </a:p>
        </p:txBody>
      </p:sp>
      <p:sp>
        <p:nvSpPr>
          <p:cNvPr id="17" name="Text Placeholder 11">
            <a:extLst>
              <a:ext uri="{FF2B5EF4-FFF2-40B4-BE49-F238E27FC236}">
                <a16:creationId xmlns:a16="http://schemas.microsoft.com/office/drawing/2014/main" id="{6135D407-C419-0645-9D81-209F08672C01}"/>
              </a:ext>
            </a:extLst>
          </p:cNvPr>
          <p:cNvSpPr>
            <a:spLocks noGrp="1"/>
          </p:cNvSpPr>
          <p:nvPr>
            <p:ph type="body" sz="quarter" idx="12" hasCustomPrompt="1"/>
          </p:nvPr>
        </p:nvSpPr>
        <p:spPr>
          <a:xfrm>
            <a:off x="457198" y="3741931"/>
            <a:ext cx="2847977" cy="424732"/>
          </a:xfrm>
        </p:spPr>
        <p:txBody>
          <a:bodyPr wrap="square"/>
          <a:lstStyle>
            <a:lvl1pPr marL="0" indent="0">
              <a:spcAft>
                <a:spcPts val="225"/>
              </a:spcAft>
              <a:buNone/>
              <a:defRPr sz="1200">
                <a:solidFill>
                  <a:schemeClr val="bg1"/>
                </a:solidFill>
              </a:defRPr>
            </a:lvl1pPr>
          </a:lstStyle>
          <a:p>
            <a:pPr lvl="0"/>
            <a:r>
              <a:rPr lang="en-US" dirty="0"/>
              <a:t>Speaker job title</a:t>
            </a:r>
            <a:br>
              <a:rPr lang="en-US" dirty="0"/>
            </a:br>
            <a:r>
              <a:rPr lang="en-US" dirty="0"/>
              <a:t>Speaker company</a:t>
            </a:r>
          </a:p>
        </p:txBody>
      </p:sp>
      <p:sp>
        <p:nvSpPr>
          <p:cNvPr id="18" name="Text Placeholder 19">
            <a:extLst>
              <a:ext uri="{FF2B5EF4-FFF2-40B4-BE49-F238E27FC236}">
                <a16:creationId xmlns:a16="http://schemas.microsoft.com/office/drawing/2014/main" id="{1126F3D9-876C-8449-A26C-CEC3CC24BAC5}"/>
              </a:ext>
            </a:extLst>
          </p:cNvPr>
          <p:cNvSpPr>
            <a:spLocks noGrp="1"/>
          </p:cNvSpPr>
          <p:nvPr>
            <p:ph type="body" sz="quarter" idx="14" hasCustomPrompt="1"/>
          </p:nvPr>
        </p:nvSpPr>
        <p:spPr>
          <a:xfrm>
            <a:off x="453934" y="1277276"/>
            <a:ext cx="4045619" cy="289695"/>
          </a:xfrm>
        </p:spPr>
        <p:txBody>
          <a:bodyPr/>
          <a:lstStyle>
            <a:lvl1pPr marL="0" indent="0">
              <a:buNone/>
              <a:defRPr sz="1425" b="1" spc="450">
                <a:solidFill>
                  <a:srgbClr val="FFAD97"/>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PARTNER NETWORK</a:t>
            </a:r>
          </a:p>
        </p:txBody>
      </p:sp>
    </p:spTree>
    <p:extLst>
      <p:ext uri="{BB962C8B-B14F-4D97-AF65-F5344CB8AC3E}">
        <p14:creationId xmlns:p14="http://schemas.microsoft.com/office/powerpoint/2010/main" val="23732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Section Header Option 8">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1" y="0"/>
            <a:ext cx="9143999"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solidFill>
                  <a:schemeClr val="bg1"/>
                </a:solidFill>
              </a:defRPr>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bg1"/>
                </a:solidFill>
              </a:defRPr>
            </a:lvl1p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9" name="TextBox 8">
            <a:extLst>
              <a:ext uri="{FF2B5EF4-FFF2-40B4-BE49-F238E27FC236}">
                <a16:creationId xmlns:a16="http://schemas.microsoft.com/office/drawing/2014/main" id="{184DBAE7-9BA8-E249-B0B7-8901FF06582F}"/>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solidFill>
                  <a:schemeClr val="bg1"/>
                </a:solidFill>
              </a:rPr>
              <a:t>© 2023, Amazon Web Services, Inc. or its affiliates.</a:t>
            </a:r>
          </a:p>
        </p:txBody>
      </p:sp>
    </p:spTree>
    <p:extLst>
      <p:ext uri="{BB962C8B-B14F-4D97-AF65-F5344CB8AC3E}">
        <p14:creationId xmlns:p14="http://schemas.microsoft.com/office/powerpoint/2010/main" val="385205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Table_of_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342900" y="114936"/>
            <a:ext cx="8443913" cy="424732"/>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Click to edit Master title style</a:t>
            </a:r>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342900" y="1028700"/>
            <a:ext cx="8443913" cy="1653273"/>
          </a:xfrm>
          <a:prstGeom prst="rect">
            <a:avLst/>
          </a:prstGeom>
        </p:spPr>
        <p:txBody>
          <a:bodyPr/>
          <a:lstStyle>
            <a:lvl5pPr>
              <a:defRPr sz="1187"/>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8980331"/>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4BDEFC-32ED-0A17-C52F-0FDFE444CF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solidFill>
                  <a:schemeClr val="tx1"/>
                </a:solidFill>
              </a:defRPr>
            </a:lvl1pPr>
          </a:lstStyle>
          <a:p>
            <a:r>
              <a:rPr lang="en-US" dirty="0"/>
              <a:t>Section layout: Enter section name here</a:t>
            </a:r>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lvl1pPr>
              <a:defRPr>
                <a:solidFill>
                  <a:schemeClr val="tx1"/>
                </a:solidFill>
              </a:defRPr>
            </a:lvl1pPr>
          </a:lstStyle>
          <a:p>
            <a:fld id="{EB4B8DE2-A4E8-46E4-8BBF-D75455EFF32C}" type="slidenum">
              <a:rPr lang="en-US" smtClean="0"/>
              <a:pPr/>
              <a:t>‹#›</a:t>
            </a:fld>
            <a:endParaRPr lang="en-US" dirty="0"/>
          </a:p>
        </p:txBody>
      </p:sp>
      <p:sp>
        <p:nvSpPr>
          <p:cNvPr id="3" name="TextBox 2">
            <a:extLst>
              <a:ext uri="{FF2B5EF4-FFF2-40B4-BE49-F238E27FC236}">
                <a16:creationId xmlns:a16="http://schemas.microsoft.com/office/drawing/2014/main" id="{126AFE70-93D7-C4F9-9EFD-772A010F786D}"/>
              </a:ext>
            </a:extLst>
          </p:cNvPr>
          <p:cNvSpPr txBox="1"/>
          <p:nvPr userDrawn="1"/>
        </p:nvSpPr>
        <p:spPr>
          <a:xfrm>
            <a:off x="1342837" y="4792360"/>
            <a:ext cx="1513556" cy="161583"/>
          </a:xfrm>
          <a:prstGeom prst="rect">
            <a:avLst/>
          </a:prstGeom>
          <a:noFill/>
        </p:spPr>
        <p:txBody>
          <a:bodyPr wrap="none" rtlCol="0">
            <a:spAutoFit/>
          </a:bodyPr>
          <a:lstStyle/>
          <a:p>
            <a:pPr algn="l"/>
            <a:r>
              <a:rPr lang="en-US" sz="450" dirty="0">
                <a:solidFill>
                  <a:schemeClr val="tx2"/>
                </a:solidFill>
              </a:rPr>
              <a:t>© </a:t>
            </a:r>
            <a:fld id="{F0E753F1-CC63-E642-91D2-1B57604102EF}" type="datetimeyyyy">
              <a:rPr lang="en-US" sz="450" smtClean="0">
                <a:solidFill>
                  <a:schemeClr val="tx2"/>
                </a:solidFill>
              </a:rPr>
              <a:t>2025</a:t>
            </a:fld>
            <a:r>
              <a:rPr lang="en-US" sz="450" dirty="0">
                <a:solidFill>
                  <a:schemeClr val="tx2"/>
                </a:solidFill>
              </a:rPr>
              <a:t>, Amazon Web Services, Inc. or its affiliates. </a:t>
            </a:r>
          </a:p>
        </p:txBody>
      </p:sp>
      <p:pic>
        <p:nvPicPr>
          <p:cNvPr id="5" name="Graphic 4">
            <a:extLst>
              <a:ext uri="{FF2B5EF4-FFF2-40B4-BE49-F238E27FC236}">
                <a16:creationId xmlns:a16="http://schemas.microsoft.com/office/drawing/2014/main" id="{E2D9CD5A-5F7F-FE1C-B127-022196D7135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9700" y="4717126"/>
            <a:ext cx="953137" cy="296810"/>
          </a:xfrm>
          <a:prstGeom prst="rect">
            <a:avLst/>
          </a:prstGeom>
        </p:spPr>
      </p:pic>
    </p:spTree>
    <p:extLst>
      <p:ext uri="{BB962C8B-B14F-4D97-AF65-F5344CB8AC3E}">
        <p14:creationId xmlns:p14="http://schemas.microsoft.com/office/powerpoint/2010/main" val="123251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01093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509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7B67EB87-FC16-494F-BEB9-94D9647FFBE9}"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652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3"/>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55413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413289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A35A73AD-D457-4935-BA17-A0795913A15B}"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3617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18B52939-F6C0-4503-9F5F-5355A82B63F2}"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34209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70C67956-F904-4E3D-9783-102341B14066}"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5011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FC03C07E-2334-4C00-8823-C9A8D55BB800}"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4730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F33127FC-D635-466D-8853-C3A944961D0B}"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759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9D18E854-BAFB-4CC2-8A26-1DA15B1F0035}"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076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FFE59F7D-89DE-44B4-9927-1895B0626065}"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1675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D3638446-FB06-4470-ACAD-67D66833B6B2}"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99491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1518A566-2AC3-4520-816C-5E843CBCDCA4}"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2596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AB766A27-C222-4107-BF18-3DF7A502B97A}"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15131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86B6DC0A-0EA4-4C48-A62D-77874E6530B4}"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5592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FF4ACA2E-BCC1-4AA4-9530-B088CCC77C87}"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4029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D6CA7280-1761-43F5-A8B2-4716005C5332}"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932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E84C5A7D-7A7F-4E05-81AE-E8D91C531630}"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0914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3CD53F1D-9264-4FD9-8FE3-94FB4D3BF949}"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348040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403E9095-06D7-481B-8828-3FA54D6EF8DB}"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7609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30CEF0EA-2227-4F05-8295-8D4A048425A3}"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9009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
        <p:nvSpPr>
          <p:cNvPr id="2" name="Slide Number Placeholder 5">
            <a:extLst>
              <a:ext uri="{FF2B5EF4-FFF2-40B4-BE49-F238E27FC236}">
                <a16:creationId xmlns:a16="http://schemas.microsoft.com/office/drawing/2014/main" id="{E680B46A-1C5D-F6E6-CDF0-1E116AA76318}"/>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4089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125C4DAA-D3CA-43B0-BC6B-6F30F8F45632}"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27415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4BE9C5F5-C2AC-4282-873D-4585DB23F33E}"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9017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D2097878-FF33-4F57-961B-CF4983F39881}"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93270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3C552B9A-4614-42E9-8B0F-01571E513D59}"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8778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674FB688-F3E7-4557-B8BC-68DC2E03380B}"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8358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767D5555-78A3-4358-ABB1-F3B4E00EBC76}"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7622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A59294AE-30F5-4824-99D5-EC2818C13EDA}"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6249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6171F993-AECA-441E-87BB-ADDCDD5F5098}"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6517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81CBAC12-56EB-431D-AFBF-7190A4A3AF66}"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394920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49CBB24-1673-46AA-A47E-193BF7592750}"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48078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32CB6B2B-14F3-45B7-BD45-4027BE77CD42}"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1066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199D1132-B21E-477B-9924-46BB891DBB8D}"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3733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20226B12-FC83-4370-8B12-5557A6FCC89E}"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1848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27CCDCEB-36EA-4C8E-9E50-599D40DE98EA}"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351915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
        <p:nvSpPr>
          <p:cNvPr id="3" name="Slide Number Placeholder 5">
            <a:extLst>
              <a:ext uri="{FF2B5EF4-FFF2-40B4-BE49-F238E27FC236}">
                <a16:creationId xmlns:a16="http://schemas.microsoft.com/office/drawing/2014/main" id="{5DEC588B-B846-A02C-8769-B874B06A63E8}"/>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33913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
        <p:nvSpPr>
          <p:cNvPr id="2" name="Slide Number Placeholder 5">
            <a:extLst>
              <a:ext uri="{FF2B5EF4-FFF2-40B4-BE49-F238E27FC236}">
                <a16:creationId xmlns:a16="http://schemas.microsoft.com/office/drawing/2014/main" id="{A49F89C2-C21A-9797-6EEB-8DA47AAE6C67}"/>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3018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Slide Number Placeholder 5">
            <a:extLst>
              <a:ext uri="{FF2B5EF4-FFF2-40B4-BE49-F238E27FC236}">
                <a16:creationId xmlns:a16="http://schemas.microsoft.com/office/drawing/2014/main" id="{2628BAB3-38A8-5F56-1716-C8EBEDABA2D2}"/>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15471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72039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387954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04806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67588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1D0A44CD-ECEC-432F-8B76-ABCAC8CA58EA}"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891277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C1EC77B4-B16A-4F11-9C6C-D8AF956E9D76}"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400846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5A914E01-92C1-49ED-B9E3-29DA6D01D8B9}"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173396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01488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03231949-024C-70B4-AD50-6669A1E4B768}"/>
              </a:ext>
            </a:extLst>
          </p:cNvPr>
          <p:cNvSpPr>
            <a:spLocks noGrp="1"/>
          </p:cNvSpPr>
          <p:nvPr>
            <p:ph type="body" sz="quarter" idx="11" hasCustomPrompt="1"/>
          </p:nvPr>
        </p:nvSpPr>
        <p:spPr>
          <a:xfrm>
            <a:off x="844884" y="550445"/>
            <a:ext cx="7454232" cy="424732"/>
          </a:xfrm>
          <a:prstGeom prst="rect">
            <a:avLst/>
          </a:prstGeom>
        </p:spPr>
        <p:txBody>
          <a:bodyPr/>
          <a:lstStyle>
            <a:lvl1pPr marL="0" indent="0" algn="ctr">
              <a:buNone/>
              <a:defRPr kumimoji="0" lang="en-US" sz="2400" b="0" i="0" u="none" strike="noStrike" kern="1200" cap="none" spc="0" normalizeH="0" baseline="0" dirty="0">
                <a:ln>
                  <a:noFill/>
                </a:ln>
                <a:solidFill>
                  <a:srgbClr val="FE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sym typeface="Amazon Ember"/>
              </a:defRPr>
            </a:lvl1pPr>
            <a:lvl2pPr marL="203203"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406405"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609608"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812810"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Here is a title for the top of the slide</a:t>
            </a:r>
          </a:p>
        </p:txBody>
      </p:sp>
      <p:sp>
        <p:nvSpPr>
          <p:cNvPr id="3" name="Slide Number Placeholder 5">
            <a:extLst>
              <a:ext uri="{FF2B5EF4-FFF2-40B4-BE49-F238E27FC236}">
                <a16:creationId xmlns:a16="http://schemas.microsoft.com/office/drawing/2014/main" id="{65EFD5F9-DC55-1BBE-AE0E-ED5043AD46D6}"/>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54603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9EF72E0-09B6-CE84-E1A6-5C0D6992E3F2}"/>
              </a:ext>
            </a:extLst>
          </p:cNvPr>
          <p:cNvSpPr>
            <a:spLocks noGrp="1"/>
          </p:cNvSpPr>
          <p:nvPr>
            <p:ph type="sldNum" sz="quarter" idx="12"/>
          </p:nvPr>
        </p:nvSpPr>
        <p:spPr>
          <a:xfrm>
            <a:off x="6696900" y="4717125"/>
            <a:ext cx="2057400" cy="273844"/>
          </a:xfr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09285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0691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7787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555505"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409480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456523"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8697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2812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7"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38443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34340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84723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40703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41378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2812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0983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240BFC23-839D-47CB-946B-165D0D9BFB62}"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6017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37168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9265"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18972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506014"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81340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6103857"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10507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dot 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38582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33740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194929"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7"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79360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279302"/>
            <a:ext cx="8229600" cy="424732"/>
          </a:xfrm>
        </p:spPr>
        <p:txBody>
          <a:bodyPr/>
          <a:lstStyle>
            <a:lvl1pPr>
              <a:defRPr/>
            </a:lvl1pPr>
          </a:lstStyle>
          <a:p>
            <a:r>
              <a:rPr lang="en-US" dirty="0"/>
              <a:t>Agenda layout</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65C3B39C-517D-4175-8C0E-03C02113CDD3}"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
        <p:nvSpPr>
          <p:cNvPr id="8" name="Text Placeholder 6">
            <a:extLst>
              <a:ext uri="{FF2B5EF4-FFF2-40B4-BE49-F238E27FC236}">
                <a16:creationId xmlns:a16="http://schemas.microsoft.com/office/drawing/2014/main" id="{60178058-1FAE-4C45-8C2E-1EFD6ABAC015}"/>
              </a:ext>
            </a:extLst>
          </p:cNvPr>
          <p:cNvSpPr>
            <a:spLocks noGrp="1"/>
          </p:cNvSpPr>
          <p:nvPr>
            <p:ph type="body" sz="quarter" idx="10" hasCustomPrompt="1"/>
          </p:nvPr>
        </p:nvSpPr>
        <p:spPr>
          <a:xfrm>
            <a:off x="457202" y="1035454"/>
            <a:ext cx="8229600" cy="341632"/>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p:txBody>
      </p:sp>
    </p:spTree>
    <p:extLst>
      <p:ext uri="{BB962C8B-B14F-4D97-AF65-F5344CB8AC3E}">
        <p14:creationId xmlns:p14="http://schemas.microsoft.com/office/powerpoint/2010/main" val="219579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F3E09541-845E-4E3E-B620-56CFFB13C465}"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493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with 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7ED24879-0E82-4D07-B0E4-13095B9844F3}"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Tree>
    <p:extLst>
      <p:ext uri="{BB962C8B-B14F-4D97-AF65-F5344CB8AC3E}">
        <p14:creationId xmlns:p14="http://schemas.microsoft.com/office/powerpoint/2010/main" val="13504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719570"/>
            <a:ext cx="8229600" cy="258532"/>
          </a:xfrm>
        </p:spPr>
        <p:txBody>
          <a:bodyPr/>
          <a:lstStyle>
            <a:lvl1pPr marL="0" indent="0">
              <a:buNone/>
              <a:defRPr sz="12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6E12715B-8B0F-4B62-AF9E-3F58AD49666E}"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5753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64369EB9-9A89-4CDD-914C-616DC5B318E9}"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52716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0948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C489D983-03C2-4769-969E-3E85F2A8E12F}"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430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A1BC6DCC-32FD-4597-8FA3-92D53BEB20BC}"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482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675843"/>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26C555D8-2714-4807-B260-D011D6C309E3}"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1103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61B17EC-B913-4A5A-872C-9297CBDC50D1}"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6921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902"/>
            <a:ext cx="8229600" cy="424732"/>
          </a:xfrm>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675843"/>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156A6552-5C8C-4CCC-BFD0-846E1C0E53AA}"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9439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197591"/>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8" name="Date Placeholder 7">
            <a:extLst>
              <a:ext uri="{FF2B5EF4-FFF2-40B4-BE49-F238E27FC236}">
                <a16:creationId xmlns:a16="http://schemas.microsoft.com/office/drawing/2014/main" id="{42146272-8570-4F66-8188-46C113C0D325}"/>
              </a:ext>
            </a:extLst>
          </p:cNvPr>
          <p:cNvSpPr>
            <a:spLocks noGrp="1"/>
          </p:cNvSpPr>
          <p:nvPr>
            <p:ph type="dt" sz="half" idx="11"/>
          </p:nvPr>
        </p:nvSpPr>
        <p:spPr/>
        <p:txBody>
          <a:bodyPr/>
          <a:lstStyle/>
          <a:p>
            <a:fld id="{544BB463-DDA3-4569-A4B8-33C180CFCE23}" type="datetime1">
              <a:rPr lang="en-US" smtClean="0"/>
              <a:t>4/2/25</a:t>
            </a:fld>
            <a:endParaRPr lang="en-US" dirty="0"/>
          </a:p>
        </p:txBody>
      </p:sp>
      <p:sp>
        <p:nvSpPr>
          <p:cNvPr id="9" name="Footer Placeholder 8">
            <a:extLst>
              <a:ext uri="{FF2B5EF4-FFF2-40B4-BE49-F238E27FC236}">
                <a16:creationId xmlns:a16="http://schemas.microsoft.com/office/drawing/2014/main" id="{C24B6C0A-52D6-486F-825C-F7B10787819F}"/>
              </a:ext>
            </a:extLst>
          </p:cNvPr>
          <p:cNvSpPr>
            <a:spLocks noGrp="1"/>
          </p:cNvSpPr>
          <p:nvPr>
            <p:ph type="ftr" sz="quarter" idx="12"/>
          </p:nvPr>
        </p:nvSpPr>
        <p:spPr/>
        <p:txBody>
          <a:bodyPr/>
          <a:lstStyle/>
          <a:p>
            <a:endParaRPr lang="en-US" dirty="0"/>
          </a:p>
        </p:txBody>
      </p:sp>
      <p:sp>
        <p:nvSpPr>
          <p:cNvPr id="10" name="Slide Number Placeholder 9">
            <a:extLst>
              <a:ext uri="{FF2B5EF4-FFF2-40B4-BE49-F238E27FC236}">
                <a16:creationId xmlns:a16="http://schemas.microsoft.com/office/drawing/2014/main" id="{07C573CE-D81F-4A68-8C5D-AE529080AF4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EC7CA44A-3C0B-42FC-A9E1-A7DEFEE7A2BB}"/>
              </a:ext>
            </a:extLst>
          </p:cNvPr>
          <p:cNvSpPr txBox="1"/>
          <p:nvPr userDrawn="1"/>
        </p:nvSpPr>
        <p:spPr>
          <a:xfrm>
            <a:off x="3590925" y="4789185"/>
            <a:ext cx="1919288" cy="248209"/>
          </a:xfrm>
          <a:prstGeom prst="rect">
            <a:avLst/>
          </a:prstGeom>
          <a:solidFill>
            <a:srgbClr val="232F3E"/>
          </a:solidFill>
        </p:spPr>
        <p:txBody>
          <a:bodyPr wrap="square" lIns="0" rIns="0" rtlCol="0">
            <a:spAutoFit/>
          </a:bodyPr>
          <a:lstStyle/>
          <a:p>
            <a:pPr algn="l"/>
            <a:endParaRPr lang="en-US" sz="1013" dirty="0"/>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Tree>
    <p:extLst>
      <p:ext uri="{BB962C8B-B14F-4D97-AF65-F5344CB8AC3E}">
        <p14:creationId xmlns:p14="http://schemas.microsoft.com/office/powerpoint/2010/main" val="88746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guide id="3" orient="horz" pos="410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4"/>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6" y="103545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AB82672F-67F5-423A-B2B5-EAEBC71ABA7F}"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726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842591"/>
            <a:ext cx="3936492"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6914" y="1150829"/>
            <a:ext cx="3936492"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28654" y="842591"/>
            <a:ext cx="3936492"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28654" y="1150829"/>
            <a:ext cx="3936492"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1E163FFA-DAF8-4849-B81B-F5AB6F114C2A}"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9472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67759"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76110"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76110"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8B50BE62-959F-4CC7-AA15-1DE6AFCA9688}"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7951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200" y="2443595"/>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0"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443594"/>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443595"/>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86AC5BB2-2B9F-4A72-B799-15D80BAB48C4}"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865834"/>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865834"/>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8" y="8827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11076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207934"/>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15422"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207935"/>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45500"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207934"/>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875578"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875578" y="1207933"/>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FAF5A7E0-10F0-4C73-A417-50538C195DEA}"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628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4089349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279302"/>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035454"/>
            <a:ext cx="4029075" cy="3622271"/>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202" y="1035454"/>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1172CACD-B2C0-4E20-8F93-077064D0FBBF}"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7244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06503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457200" y="279302"/>
            <a:ext cx="8229600" cy="424732"/>
          </a:xfrm>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59C7B06A-8E2E-4D6B-8010-096D7017A2DD}"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4287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457200" y="279302"/>
            <a:ext cx="8229600" cy="424732"/>
          </a:xfrm>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C068C0C6-3548-4912-8B16-6D29E14488EE}"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35367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2" y="103545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CD9B1173-3284-4D7A-BD0A-28B8A5B0D6A4}"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500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199" y="1035454"/>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28797" y="103545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EA2F7338-66A0-4D3E-932F-114EB2B346BB}"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343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03545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AF51E59E-6EDB-492F-B9F9-D41D62DE782E}"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8162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Use Cases: Check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543FB242-CD4D-4DD9-952E-4B2244AFF9C1}"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12" name="Text Placeholder 11">
            <a:extLst>
              <a:ext uri="{FF2B5EF4-FFF2-40B4-BE49-F238E27FC236}">
                <a16:creationId xmlns:a16="http://schemas.microsoft.com/office/drawing/2014/main" id="{36B52C4E-8398-4FC2-882F-4A0E4BF88123}"/>
              </a:ext>
            </a:extLst>
          </p:cNvPr>
          <p:cNvSpPr>
            <a:spLocks noGrp="1"/>
          </p:cNvSpPr>
          <p:nvPr>
            <p:ph type="body" sz="quarter" idx="13" hasCustomPrompt="1"/>
          </p:nvPr>
        </p:nvSpPr>
        <p:spPr>
          <a:xfrm>
            <a:off x="1134667" y="1115617"/>
            <a:ext cx="6344840" cy="383182"/>
          </a:xfrm>
        </p:spPr>
        <p:txBody>
          <a:bodyPr/>
          <a:lstStyle>
            <a:lvl1pPr marL="0" indent="0">
              <a:buNone/>
              <a:defRPr/>
            </a:lvl1pPr>
          </a:lstStyle>
          <a:p>
            <a:pPr lvl="0"/>
            <a:r>
              <a:rPr lang="en-US" dirty="0"/>
              <a:t>Use case example</a:t>
            </a:r>
          </a:p>
        </p:txBody>
      </p:sp>
      <p:sp>
        <p:nvSpPr>
          <p:cNvPr id="14" name="Text Placeholder 11">
            <a:extLst>
              <a:ext uri="{FF2B5EF4-FFF2-40B4-BE49-F238E27FC236}">
                <a16:creationId xmlns:a16="http://schemas.microsoft.com/office/drawing/2014/main" id="{325A0A06-E3A8-4238-9135-04321D5EC198}"/>
              </a:ext>
            </a:extLst>
          </p:cNvPr>
          <p:cNvSpPr>
            <a:spLocks noGrp="1"/>
          </p:cNvSpPr>
          <p:nvPr>
            <p:ph type="body" sz="quarter" idx="14" hasCustomPrompt="1"/>
          </p:nvPr>
        </p:nvSpPr>
        <p:spPr>
          <a:xfrm>
            <a:off x="1134667" y="1787871"/>
            <a:ext cx="6344840" cy="383182"/>
          </a:xfrm>
        </p:spPr>
        <p:txBody>
          <a:bodyPr/>
          <a:lstStyle>
            <a:lvl1pPr marL="0" indent="0">
              <a:buNone/>
              <a:defRPr/>
            </a:lvl1pPr>
          </a:lstStyle>
          <a:p>
            <a:pPr lvl="0"/>
            <a:r>
              <a:rPr lang="en-US" dirty="0"/>
              <a:t>Use case example</a:t>
            </a:r>
          </a:p>
        </p:txBody>
      </p:sp>
      <p:sp>
        <p:nvSpPr>
          <p:cNvPr id="16" name="Text Placeholder 11">
            <a:extLst>
              <a:ext uri="{FF2B5EF4-FFF2-40B4-BE49-F238E27FC236}">
                <a16:creationId xmlns:a16="http://schemas.microsoft.com/office/drawing/2014/main" id="{BDF7A2AF-F530-4C27-9582-DAC12FCE189A}"/>
              </a:ext>
            </a:extLst>
          </p:cNvPr>
          <p:cNvSpPr>
            <a:spLocks noGrp="1"/>
          </p:cNvSpPr>
          <p:nvPr>
            <p:ph type="body" sz="quarter" idx="15" hasCustomPrompt="1"/>
          </p:nvPr>
        </p:nvSpPr>
        <p:spPr>
          <a:xfrm>
            <a:off x="1134667" y="2498739"/>
            <a:ext cx="6344840" cy="383182"/>
          </a:xfrm>
        </p:spPr>
        <p:txBody>
          <a:bodyPr/>
          <a:lstStyle>
            <a:lvl1pPr marL="0" indent="0">
              <a:buNone/>
              <a:defRPr/>
            </a:lvl1pPr>
          </a:lstStyle>
          <a:p>
            <a:pPr lvl="0"/>
            <a:r>
              <a:rPr lang="en-US" dirty="0"/>
              <a:t>Use case example</a:t>
            </a:r>
          </a:p>
        </p:txBody>
      </p:sp>
      <p:sp>
        <p:nvSpPr>
          <p:cNvPr id="18" name="Text Placeholder 11">
            <a:extLst>
              <a:ext uri="{FF2B5EF4-FFF2-40B4-BE49-F238E27FC236}">
                <a16:creationId xmlns:a16="http://schemas.microsoft.com/office/drawing/2014/main" id="{C1953E45-9842-451A-952A-D83BC4ACB60C}"/>
              </a:ext>
            </a:extLst>
          </p:cNvPr>
          <p:cNvSpPr>
            <a:spLocks noGrp="1"/>
          </p:cNvSpPr>
          <p:nvPr>
            <p:ph type="body" sz="quarter" idx="16" hasCustomPrompt="1"/>
          </p:nvPr>
        </p:nvSpPr>
        <p:spPr>
          <a:xfrm>
            <a:off x="1134667" y="3170993"/>
            <a:ext cx="6344840" cy="383182"/>
          </a:xfrm>
        </p:spPr>
        <p:txBody>
          <a:bodyPr/>
          <a:lstStyle>
            <a:lvl1pPr marL="0" indent="0">
              <a:buNone/>
              <a:defRPr/>
            </a:lvl1pPr>
          </a:lstStyle>
          <a:p>
            <a:pPr lvl="0"/>
            <a:r>
              <a:rPr lang="en-US" dirty="0"/>
              <a:t>Use case example</a:t>
            </a:r>
          </a:p>
        </p:txBody>
      </p:sp>
      <p:sp>
        <p:nvSpPr>
          <p:cNvPr id="20" name="Text Placeholder 11">
            <a:extLst>
              <a:ext uri="{FF2B5EF4-FFF2-40B4-BE49-F238E27FC236}">
                <a16:creationId xmlns:a16="http://schemas.microsoft.com/office/drawing/2014/main" id="{6C1ADAA0-DADA-46D0-88C8-683B1749C9A1}"/>
              </a:ext>
            </a:extLst>
          </p:cNvPr>
          <p:cNvSpPr>
            <a:spLocks noGrp="1"/>
          </p:cNvSpPr>
          <p:nvPr>
            <p:ph type="body" sz="quarter" idx="17" hasCustomPrompt="1"/>
          </p:nvPr>
        </p:nvSpPr>
        <p:spPr>
          <a:xfrm>
            <a:off x="1134667" y="3881861"/>
            <a:ext cx="6344840" cy="383182"/>
          </a:xfrm>
        </p:spPr>
        <p:txBody>
          <a:bodyPr/>
          <a:lstStyle>
            <a:lvl1pPr marL="0" indent="0">
              <a:buNone/>
              <a:defRPr/>
            </a:lvl1pPr>
          </a:lstStyle>
          <a:p>
            <a:pPr lvl="0"/>
            <a:r>
              <a:rPr lang="en-US" dirty="0"/>
              <a:t>Use case example</a:t>
            </a:r>
          </a:p>
        </p:txBody>
      </p:sp>
      <p:grpSp>
        <p:nvGrpSpPr>
          <p:cNvPr id="6" name="Group 5">
            <a:extLst>
              <a:ext uri="{FF2B5EF4-FFF2-40B4-BE49-F238E27FC236}">
                <a16:creationId xmlns:a16="http://schemas.microsoft.com/office/drawing/2014/main" id="{C5F6D4A0-7AB1-4195-B596-BDFC594CF6EA}"/>
              </a:ext>
            </a:extLst>
          </p:cNvPr>
          <p:cNvGrpSpPr/>
          <p:nvPr userDrawn="1"/>
        </p:nvGrpSpPr>
        <p:grpSpPr>
          <a:xfrm>
            <a:off x="495866" y="1091740"/>
            <a:ext cx="375672" cy="375672"/>
            <a:chOff x="1422185" y="1579726"/>
            <a:chExt cx="1060908" cy="1060908"/>
          </a:xfrm>
        </p:grpSpPr>
        <p:sp>
          <p:nvSpPr>
            <p:cNvPr id="11" name="Oval 10">
              <a:extLst>
                <a:ext uri="{FF2B5EF4-FFF2-40B4-BE49-F238E27FC236}">
                  <a16:creationId xmlns:a16="http://schemas.microsoft.com/office/drawing/2014/main" id="{3B08B33F-460B-4228-951C-9444D902704F}"/>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3" name="Graphic 11" descr="Checkmark">
              <a:extLst>
                <a:ext uri="{FF2B5EF4-FFF2-40B4-BE49-F238E27FC236}">
                  <a16:creationId xmlns:a16="http://schemas.microsoft.com/office/drawing/2014/main" id="{9AB3D140-C9EC-45B2-9D34-D98F95525B03}"/>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7F920FD-055A-4D08-B027-3C2A03E232C1}"/>
              </a:ext>
            </a:extLst>
          </p:cNvPr>
          <p:cNvGrpSpPr/>
          <p:nvPr userDrawn="1"/>
        </p:nvGrpSpPr>
        <p:grpSpPr>
          <a:xfrm>
            <a:off x="495866" y="1780083"/>
            <a:ext cx="375672" cy="375672"/>
            <a:chOff x="1422185" y="1579726"/>
            <a:chExt cx="1060908" cy="1060908"/>
          </a:xfrm>
        </p:grpSpPr>
        <p:sp>
          <p:nvSpPr>
            <p:cNvPr id="22" name="Oval 21">
              <a:extLst>
                <a:ext uri="{FF2B5EF4-FFF2-40B4-BE49-F238E27FC236}">
                  <a16:creationId xmlns:a16="http://schemas.microsoft.com/office/drawing/2014/main" id="{5C79D107-6659-4B1D-B600-8A95ED2F8969}"/>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64FC15DD-0705-4688-8011-B70D29E3339A}"/>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2FE35E3C-CE04-40B7-BB9E-244C1EC6272F}"/>
              </a:ext>
            </a:extLst>
          </p:cNvPr>
          <p:cNvGrpSpPr/>
          <p:nvPr userDrawn="1"/>
        </p:nvGrpSpPr>
        <p:grpSpPr>
          <a:xfrm>
            <a:off x="495866" y="2490606"/>
            <a:ext cx="375672" cy="375672"/>
            <a:chOff x="1422185" y="1579726"/>
            <a:chExt cx="1060908" cy="1060908"/>
          </a:xfrm>
        </p:grpSpPr>
        <p:sp>
          <p:nvSpPr>
            <p:cNvPr id="25" name="Oval 24">
              <a:extLst>
                <a:ext uri="{FF2B5EF4-FFF2-40B4-BE49-F238E27FC236}">
                  <a16:creationId xmlns:a16="http://schemas.microsoft.com/office/drawing/2014/main" id="{CAB79015-D15D-4B84-84A3-831CA515C849}"/>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8D102285-93AC-4AF9-A9A7-E28A9A40D60F}"/>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94808BA8-FD17-47ED-9E70-3D913BCE74E6}"/>
              </a:ext>
            </a:extLst>
          </p:cNvPr>
          <p:cNvGrpSpPr/>
          <p:nvPr userDrawn="1"/>
        </p:nvGrpSpPr>
        <p:grpSpPr>
          <a:xfrm>
            <a:off x="495866" y="3163205"/>
            <a:ext cx="375672" cy="375672"/>
            <a:chOff x="1422185" y="1579726"/>
            <a:chExt cx="1060908" cy="1060908"/>
          </a:xfrm>
        </p:grpSpPr>
        <p:sp>
          <p:nvSpPr>
            <p:cNvPr id="28" name="Oval 27">
              <a:extLst>
                <a:ext uri="{FF2B5EF4-FFF2-40B4-BE49-F238E27FC236}">
                  <a16:creationId xmlns:a16="http://schemas.microsoft.com/office/drawing/2014/main" id="{76C555D9-B0F1-4636-BB6C-8D0E673FE3BB}"/>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2F7C6538-8A22-45E2-AEA4-CA2FED699145}"/>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30" name="Group 29">
            <a:extLst>
              <a:ext uri="{FF2B5EF4-FFF2-40B4-BE49-F238E27FC236}">
                <a16:creationId xmlns:a16="http://schemas.microsoft.com/office/drawing/2014/main" id="{CE04B520-DA02-4475-AB4A-99289958795C}"/>
              </a:ext>
            </a:extLst>
          </p:cNvPr>
          <p:cNvGrpSpPr/>
          <p:nvPr userDrawn="1"/>
        </p:nvGrpSpPr>
        <p:grpSpPr>
          <a:xfrm>
            <a:off x="495866" y="3874073"/>
            <a:ext cx="375672" cy="375672"/>
            <a:chOff x="1422185" y="1579726"/>
            <a:chExt cx="1060908" cy="1060908"/>
          </a:xfrm>
        </p:grpSpPr>
        <p:sp>
          <p:nvSpPr>
            <p:cNvPr id="31" name="Oval 30">
              <a:extLst>
                <a:ext uri="{FF2B5EF4-FFF2-40B4-BE49-F238E27FC236}">
                  <a16:creationId xmlns:a16="http://schemas.microsoft.com/office/drawing/2014/main" id="{38C14E5D-8FF3-403E-8658-911549934510}"/>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2" name="Graphic 11" descr="Checkmark">
              <a:extLst>
                <a:ext uri="{FF2B5EF4-FFF2-40B4-BE49-F238E27FC236}">
                  <a16:creationId xmlns:a16="http://schemas.microsoft.com/office/drawing/2014/main" id="{91AE7462-D698-4953-A77C-FCC62C25F4E5}"/>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sp>
        <p:nvSpPr>
          <p:cNvPr id="33" name="Title 5">
            <a:extLst>
              <a:ext uri="{FF2B5EF4-FFF2-40B4-BE49-F238E27FC236}">
                <a16:creationId xmlns:a16="http://schemas.microsoft.com/office/drawing/2014/main" id="{57DBD9F9-D9B0-43C0-A54F-5EF2EE4FB89F}"/>
              </a:ext>
            </a:extLst>
          </p:cNvPr>
          <p:cNvSpPr>
            <a:spLocks noGrp="1"/>
          </p:cNvSpPr>
          <p:nvPr>
            <p:ph type="title" hasCustomPrompt="1"/>
          </p:nvPr>
        </p:nvSpPr>
        <p:spPr>
          <a:xfrm>
            <a:off x="457200" y="279302"/>
            <a:ext cx="8229600" cy="424732"/>
          </a:xfrm>
        </p:spPr>
        <p:txBody>
          <a:bodyPr/>
          <a:lstStyle>
            <a:lvl1pPr>
              <a:defRPr/>
            </a:lvl1pPr>
          </a:lstStyle>
          <a:p>
            <a:r>
              <a:rPr lang="en-US" dirty="0"/>
              <a:t>Top use cases</a:t>
            </a:r>
          </a:p>
        </p:txBody>
      </p:sp>
      <p:sp>
        <p:nvSpPr>
          <p:cNvPr id="34" name="Slide Number Placeholder 6">
            <a:extLst>
              <a:ext uri="{FF2B5EF4-FFF2-40B4-BE49-F238E27FC236}">
                <a16:creationId xmlns:a16="http://schemas.microsoft.com/office/drawing/2014/main" id="{818BF620-9A53-4729-BDCF-313E16C32D41}"/>
              </a:ext>
            </a:extLst>
          </p:cNvPr>
          <p:cNvSpPr>
            <a:spLocks noGrp="1"/>
          </p:cNvSpPr>
          <p:nvPr>
            <p:ph type="sldNum" sz="quarter" idx="12"/>
          </p:nvPr>
        </p:nvSpPr>
        <p:spPr>
          <a:xfrm>
            <a:off x="6696900" y="4717125"/>
            <a:ext cx="2057400" cy="273844"/>
          </a:xfr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3031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Use Cases: Box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F1A65F-8062-46DA-99EB-7AFA4985A601}"/>
              </a:ext>
            </a:extLst>
          </p:cNvPr>
          <p:cNvSpPr>
            <a:spLocks noGrp="1"/>
          </p:cNvSpPr>
          <p:nvPr>
            <p:ph type="dt" sz="half" idx="10"/>
          </p:nvPr>
        </p:nvSpPr>
        <p:spPr/>
        <p:txBody>
          <a:bodyPr/>
          <a:lstStyle/>
          <a:p>
            <a:fld id="{23561F3A-7803-4A50-ABED-27239D9B3E8B}" type="datetime1">
              <a:rPr lang="en-US" smtClean="0"/>
              <a:t>4/2/25</a:t>
            </a:fld>
            <a:endParaRPr lang="en-US" dirty="0"/>
          </a:p>
        </p:txBody>
      </p:sp>
      <p:sp>
        <p:nvSpPr>
          <p:cNvPr id="4" name="Footer Placeholder 3">
            <a:extLst>
              <a:ext uri="{FF2B5EF4-FFF2-40B4-BE49-F238E27FC236}">
                <a16:creationId xmlns:a16="http://schemas.microsoft.com/office/drawing/2014/main" id="{C1B13CB6-E7A8-44C1-BBCB-EABC80EB90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C73D7CA-2537-4309-B7DF-1133339AB810}"/>
              </a:ext>
            </a:extLst>
          </p:cNvPr>
          <p:cNvSpPr>
            <a:spLocks noGrp="1"/>
          </p:cNvSpPr>
          <p:nvPr>
            <p:ph type="sldNum" sz="quarter" idx="12"/>
          </p:nvPr>
        </p:nvSpPr>
        <p:spPr/>
        <p:txBody>
          <a:bodyPr/>
          <a:lstStyle/>
          <a:p>
            <a:fld id="{EB4B8DE2-A4E8-46E4-8BBF-D75455EFF32C}" type="slidenum">
              <a:rPr lang="en-US" smtClean="0"/>
              <a:pPr/>
              <a:t>‹#›</a:t>
            </a:fld>
            <a:endParaRPr lang="en-US" dirty="0"/>
          </a:p>
        </p:txBody>
      </p:sp>
      <p:grpSp>
        <p:nvGrpSpPr>
          <p:cNvPr id="26" name="Group 25">
            <a:extLst>
              <a:ext uri="{FF2B5EF4-FFF2-40B4-BE49-F238E27FC236}">
                <a16:creationId xmlns:a16="http://schemas.microsoft.com/office/drawing/2014/main" id="{50A1A744-217D-47EA-BA8C-5E1DD91943F9}"/>
              </a:ext>
            </a:extLst>
          </p:cNvPr>
          <p:cNvGrpSpPr/>
          <p:nvPr userDrawn="1"/>
        </p:nvGrpSpPr>
        <p:grpSpPr>
          <a:xfrm>
            <a:off x="510622" y="1258805"/>
            <a:ext cx="1895011" cy="3286558"/>
            <a:chOff x="680829" y="1678406"/>
            <a:chExt cx="2526681" cy="4382077"/>
          </a:xfrm>
        </p:grpSpPr>
        <p:sp>
          <p:nvSpPr>
            <p:cNvPr id="7" name="Rectangle 6">
              <a:extLst>
                <a:ext uri="{FF2B5EF4-FFF2-40B4-BE49-F238E27FC236}">
                  <a16:creationId xmlns:a16="http://schemas.microsoft.com/office/drawing/2014/main" id="{D2907BF0-CDBE-4A89-B382-A87B74C4B644}"/>
                </a:ext>
              </a:extLst>
            </p:cNvPr>
            <p:cNvSpPr/>
            <p:nvPr/>
          </p:nvSpPr>
          <p:spPr>
            <a:xfrm rot="10800000">
              <a:off x="680829" y="2337292"/>
              <a:ext cx="2526681" cy="3723191"/>
            </a:xfrm>
            <a:prstGeom prst="rect">
              <a:avLst/>
            </a:prstGeom>
            <a:noFill/>
            <a:ln w="19050">
              <a:solidFill>
                <a:srgbClr val="9FFCEA"/>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8" name="Oval 7">
              <a:extLst>
                <a:ext uri="{FF2B5EF4-FFF2-40B4-BE49-F238E27FC236}">
                  <a16:creationId xmlns:a16="http://schemas.microsoft.com/office/drawing/2014/main" id="{5F962863-3C15-4F4A-9C19-054EF82A236C}"/>
                </a:ext>
              </a:extLst>
            </p:cNvPr>
            <p:cNvSpPr/>
            <p:nvPr/>
          </p:nvSpPr>
          <p:spPr>
            <a:xfrm>
              <a:off x="1422185" y="1678406"/>
              <a:ext cx="1060908" cy="1106401"/>
            </a:xfrm>
            <a:prstGeom prst="ellipse">
              <a:avLst/>
            </a:prstGeom>
            <a:solidFill>
              <a:schemeClr val="bg2"/>
            </a:solidFill>
            <a:ln w="28575" cap="flat" cmpd="sng" algn="ctr">
              <a:solidFill>
                <a:srgbClr val="9FFCE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9" name="Graphic 11" descr="Checkmark">
              <a:extLst>
                <a:ext uri="{FF2B5EF4-FFF2-40B4-BE49-F238E27FC236}">
                  <a16:creationId xmlns:a16="http://schemas.microsoft.com/office/drawing/2014/main" id="{6B7B681A-7C00-443C-80B8-E2E20CCFA21F}"/>
                </a:ext>
              </a:extLst>
            </p:cNvPr>
            <p:cNvSpPr/>
            <p:nvPr/>
          </p:nvSpPr>
          <p:spPr>
            <a:xfrm>
              <a:off x="1653734" y="1966564"/>
              <a:ext cx="652040" cy="532290"/>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9FFCEA"/>
            </a:solidFill>
            <a:ln w="28575" cap="rnd">
              <a:solidFill>
                <a:srgbClr val="9FFCEA"/>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8" name="Group 27">
            <a:extLst>
              <a:ext uri="{FF2B5EF4-FFF2-40B4-BE49-F238E27FC236}">
                <a16:creationId xmlns:a16="http://schemas.microsoft.com/office/drawing/2014/main" id="{09C3E013-D664-4A5B-AE7F-1C544B5918B1}"/>
              </a:ext>
            </a:extLst>
          </p:cNvPr>
          <p:cNvGrpSpPr/>
          <p:nvPr userDrawn="1"/>
        </p:nvGrpSpPr>
        <p:grpSpPr>
          <a:xfrm>
            <a:off x="4667802" y="1253374"/>
            <a:ext cx="1894964" cy="3293225"/>
            <a:chOff x="6223736" y="1671165"/>
            <a:chExt cx="2526618" cy="4390967"/>
          </a:xfrm>
        </p:grpSpPr>
        <p:sp>
          <p:nvSpPr>
            <p:cNvPr id="11" name="Rectangle 10">
              <a:extLst>
                <a:ext uri="{FF2B5EF4-FFF2-40B4-BE49-F238E27FC236}">
                  <a16:creationId xmlns:a16="http://schemas.microsoft.com/office/drawing/2014/main" id="{E07F99C5-0D48-4F0E-B521-883197D80E92}"/>
                </a:ext>
              </a:extLst>
            </p:cNvPr>
            <p:cNvSpPr/>
            <p:nvPr userDrawn="1"/>
          </p:nvSpPr>
          <p:spPr>
            <a:xfrm rot="10800000">
              <a:off x="6223736" y="2328887"/>
              <a:ext cx="2526618" cy="373324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12" name="Oval 11">
              <a:extLst>
                <a:ext uri="{FF2B5EF4-FFF2-40B4-BE49-F238E27FC236}">
                  <a16:creationId xmlns:a16="http://schemas.microsoft.com/office/drawing/2014/main" id="{ECAE5EF9-ED5D-4820-9088-B361843266F3}"/>
                </a:ext>
              </a:extLst>
            </p:cNvPr>
            <p:cNvSpPr/>
            <p:nvPr userDrawn="1"/>
          </p:nvSpPr>
          <p:spPr>
            <a:xfrm>
              <a:off x="6957152" y="1671165"/>
              <a:ext cx="1060908" cy="1106424"/>
            </a:xfrm>
            <a:prstGeom prst="ellipse">
              <a:avLst/>
            </a:prstGeom>
            <a:solidFill>
              <a:schemeClr val="bg2"/>
            </a:solidFill>
            <a:ln w="28575" cap="flat" cmpd="sng" algn="ctr">
              <a:solidFill>
                <a:schemeClr val="accent1"/>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0D9F91"/>
                </a:solidFill>
                <a:effectLst/>
                <a:uLnTx/>
                <a:uFillTx/>
                <a:latin typeface="Amazon Ember Heavy"/>
                <a:ea typeface="+mn-ea"/>
                <a:cs typeface="+mn-cs"/>
              </a:endParaRPr>
            </a:p>
          </p:txBody>
        </p:sp>
        <p:sp>
          <p:nvSpPr>
            <p:cNvPr id="13" name="Graphic 11" descr="Checkmark">
              <a:extLst>
                <a:ext uri="{FF2B5EF4-FFF2-40B4-BE49-F238E27FC236}">
                  <a16:creationId xmlns:a16="http://schemas.microsoft.com/office/drawing/2014/main" id="{BDD1A7BF-6E15-4438-8C28-60E45AD93598}"/>
                </a:ext>
              </a:extLst>
            </p:cNvPr>
            <p:cNvSpPr/>
            <p:nvPr userDrawn="1"/>
          </p:nvSpPr>
          <p:spPr>
            <a:xfrm>
              <a:off x="7161586" y="1963810"/>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grpSp>
        <p:nvGrpSpPr>
          <p:cNvPr id="27" name="Group 26">
            <a:extLst>
              <a:ext uri="{FF2B5EF4-FFF2-40B4-BE49-F238E27FC236}">
                <a16:creationId xmlns:a16="http://schemas.microsoft.com/office/drawing/2014/main" id="{8C2B6304-723C-40A0-BC29-7190274401A6}"/>
              </a:ext>
            </a:extLst>
          </p:cNvPr>
          <p:cNvGrpSpPr/>
          <p:nvPr userDrawn="1"/>
        </p:nvGrpSpPr>
        <p:grpSpPr>
          <a:xfrm>
            <a:off x="2592411" y="1258805"/>
            <a:ext cx="1894964" cy="3286558"/>
            <a:chOff x="3456548" y="1678406"/>
            <a:chExt cx="2526618" cy="4382077"/>
          </a:xfrm>
        </p:grpSpPr>
        <p:sp>
          <p:nvSpPr>
            <p:cNvPr id="15" name="Rectangle 14">
              <a:extLst>
                <a:ext uri="{FF2B5EF4-FFF2-40B4-BE49-F238E27FC236}">
                  <a16:creationId xmlns:a16="http://schemas.microsoft.com/office/drawing/2014/main" id="{10EEA9EC-5AD2-43AF-90D0-5AA6332348B7}"/>
                </a:ext>
              </a:extLst>
            </p:cNvPr>
            <p:cNvSpPr/>
            <p:nvPr userDrawn="1"/>
          </p:nvSpPr>
          <p:spPr>
            <a:xfrm rot="10800000">
              <a:off x="3456548" y="2327238"/>
              <a:ext cx="2526618" cy="3733245"/>
            </a:xfrm>
            <a:prstGeom prst="rect">
              <a:avLst/>
            </a:prstGeom>
            <a:no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16" name="Oval 15">
              <a:extLst>
                <a:ext uri="{FF2B5EF4-FFF2-40B4-BE49-F238E27FC236}">
                  <a16:creationId xmlns:a16="http://schemas.microsoft.com/office/drawing/2014/main" id="{9592E2CB-F9B6-4F84-B246-5C525B55A168}"/>
                </a:ext>
              </a:extLst>
            </p:cNvPr>
            <p:cNvSpPr/>
            <p:nvPr userDrawn="1"/>
          </p:nvSpPr>
          <p:spPr>
            <a:xfrm>
              <a:off x="4189634" y="1678406"/>
              <a:ext cx="1060908" cy="1106424"/>
            </a:xfrm>
            <a:prstGeom prst="ellipse">
              <a:avLst/>
            </a:prstGeom>
            <a:solidFill>
              <a:schemeClr val="bg2"/>
            </a:solid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7E4FF3"/>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E7DFE022-3B75-4359-B389-0A0D8F5B2584}"/>
                </a:ext>
              </a:extLst>
            </p:cNvPr>
            <p:cNvSpPr/>
            <p:nvPr userDrawn="1"/>
          </p:nvSpPr>
          <p:spPr>
            <a:xfrm>
              <a:off x="4394068" y="1962109"/>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grpSp>
        <p:nvGrpSpPr>
          <p:cNvPr id="29" name="Group 28">
            <a:extLst>
              <a:ext uri="{FF2B5EF4-FFF2-40B4-BE49-F238E27FC236}">
                <a16:creationId xmlns:a16="http://schemas.microsoft.com/office/drawing/2014/main" id="{8FB273C6-7FAB-4089-A2C0-A9E7544BA88F}"/>
              </a:ext>
            </a:extLst>
          </p:cNvPr>
          <p:cNvGrpSpPr/>
          <p:nvPr userDrawn="1"/>
        </p:nvGrpSpPr>
        <p:grpSpPr>
          <a:xfrm>
            <a:off x="6743192" y="1261743"/>
            <a:ext cx="1894964" cy="3284856"/>
            <a:chOff x="8990923" y="1682324"/>
            <a:chExt cx="2526618" cy="4379808"/>
          </a:xfrm>
        </p:grpSpPr>
        <p:sp>
          <p:nvSpPr>
            <p:cNvPr id="19" name="Rectangle 18">
              <a:extLst>
                <a:ext uri="{FF2B5EF4-FFF2-40B4-BE49-F238E27FC236}">
                  <a16:creationId xmlns:a16="http://schemas.microsoft.com/office/drawing/2014/main" id="{08364054-7973-4FCD-B118-BF232EA87785}"/>
                </a:ext>
              </a:extLst>
            </p:cNvPr>
            <p:cNvSpPr/>
            <p:nvPr userDrawn="1"/>
          </p:nvSpPr>
          <p:spPr>
            <a:xfrm rot="10800000">
              <a:off x="8990923" y="2339967"/>
              <a:ext cx="2526618" cy="3722165"/>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20" name="Oval 19">
              <a:extLst>
                <a:ext uri="{FF2B5EF4-FFF2-40B4-BE49-F238E27FC236}">
                  <a16:creationId xmlns:a16="http://schemas.microsoft.com/office/drawing/2014/main" id="{04571DD2-B62F-4DF5-BB1D-A23CEA963FED}"/>
                </a:ext>
              </a:extLst>
            </p:cNvPr>
            <p:cNvSpPr/>
            <p:nvPr userDrawn="1"/>
          </p:nvSpPr>
          <p:spPr>
            <a:xfrm>
              <a:off x="9723779" y="1682324"/>
              <a:ext cx="1060908" cy="1106424"/>
            </a:xfrm>
            <a:prstGeom prst="ellipse">
              <a:avLst/>
            </a:prstGeom>
            <a:solidFill>
              <a:schemeClr val="bg2"/>
            </a:solidFill>
            <a:ln w="28575" cap="flat" cmpd="sng" algn="ctr">
              <a:solidFill>
                <a:schemeClr val="accent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DB2BB6"/>
                </a:solidFill>
                <a:effectLst/>
                <a:uLnTx/>
                <a:uFillTx/>
                <a:latin typeface="Amazon Ember Heavy"/>
                <a:ea typeface="+mn-ea"/>
                <a:cs typeface="+mn-cs"/>
              </a:endParaRPr>
            </a:p>
          </p:txBody>
        </p:sp>
        <p:sp>
          <p:nvSpPr>
            <p:cNvPr id="21" name="Graphic 11" descr="Checkmark">
              <a:extLst>
                <a:ext uri="{FF2B5EF4-FFF2-40B4-BE49-F238E27FC236}">
                  <a16:creationId xmlns:a16="http://schemas.microsoft.com/office/drawing/2014/main" id="{51B7B29D-D1AB-4242-ACCB-7A9EEE85AC5F}"/>
                </a:ext>
              </a:extLst>
            </p:cNvPr>
            <p:cNvSpPr/>
            <p:nvPr userDrawn="1"/>
          </p:nvSpPr>
          <p:spPr>
            <a:xfrm>
              <a:off x="9928213" y="1960425"/>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sp>
        <p:nvSpPr>
          <p:cNvPr id="22" name="Text Placeholder 4">
            <a:extLst>
              <a:ext uri="{FF2B5EF4-FFF2-40B4-BE49-F238E27FC236}">
                <a16:creationId xmlns:a16="http://schemas.microsoft.com/office/drawing/2014/main" id="{C146EBEC-86B1-4437-9C4D-E60122E8076E}"/>
              </a:ext>
            </a:extLst>
          </p:cNvPr>
          <p:cNvSpPr>
            <a:spLocks noGrp="1"/>
          </p:cNvSpPr>
          <p:nvPr userDrawn="1">
            <p:ph type="body" sz="quarter" idx="17" hasCustomPrompt="1"/>
          </p:nvPr>
        </p:nvSpPr>
        <p:spPr>
          <a:xfrm>
            <a:off x="628651" y="2259808"/>
            <a:ext cx="1663700"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23" name="Text Placeholder 4">
            <a:extLst>
              <a:ext uri="{FF2B5EF4-FFF2-40B4-BE49-F238E27FC236}">
                <a16:creationId xmlns:a16="http://schemas.microsoft.com/office/drawing/2014/main" id="{F98CC935-8019-41EB-8A0B-BA54301CBB21}"/>
              </a:ext>
            </a:extLst>
          </p:cNvPr>
          <p:cNvSpPr>
            <a:spLocks noGrp="1"/>
          </p:cNvSpPr>
          <p:nvPr userDrawn="1">
            <p:ph type="body" sz="quarter" idx="18" hasCustomPrompt="1"/>
          </p:nvPr>
        </p:nvSpPr>
        <p:spPr>
          <a:xfrm>
            <a:off x="2717867" y="2257198"/>
            <a:ext cx="1666494" cy="653256"/>
          </a:xfrm>
        </p:spPr>
        <p:txBody>
          <a:bodyPr/>
          <a:lstStyle>
            <a:lvl1pPr marL="0" indent="0" algn="ctr">
              <a:buFontTx/>
              <a:buNone/>
              <a:defRPr sz="1350"/>
            </a:lvl1pPr>
            <a:lvl4pPr marL="644129" indent="0">
              <a:buNone/>
              <a:defRPr/>
            </a:lvl4pPr>
          </a:lstStyle>
          <a:p>
            <a:pPr lvl="0"/>
            <a:r>
              <a:rPr lang="en-US" dirty="0"/>
              <a:t>Short text here. </a:t>
            </a:r>
            <a:br>
              <a:rPr lang="en-US" dirty="0"/>
            </a:br>
            <a:r>
              <a:rPr lang="en-US" dirty="0"/>
              <a:t>Bold important information.</a:t>
            </a:r>
          </a:p>
        </p:txBody>
      </p:sp>
      <p:sp>
        <p:nvSpPr>
          <p:cNvPr id="24" name="Text Placeholder 4">
            <a:extLst>
              <a:ext uri="{FF2B5EF4-FFF2-40B4-BE49-F238E27FC236}">
                <a16:creationId xmlns:a16="http://schemas.microsoft.com/office/drawing/2014/main" id="{F1CB2165-CE40-4FB7-9B87-E3C99D395AD6}"/>
              </a:ext>
            </a:extLst>
          </p:cNvPr>
          <p:cNvSpPr>
            <a:spLocks noGrp="1"/>
          </p:cNvSpPr>
          <p:nvPr userDrawn="1">
            <p:ph type="body" sz="quarter" idx="19" hasCustomPrompt="1"/>
          </p:nvPr>
        </p:nvSpPr>
        <p:spPr>
          <a:xfrm>
            <a:off x="4783035" y="2257786"/>
            <a:ext cx="1666494"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25" name="Text Placeholder 4">
            <a:extLst>
              <a:ext uri="{FF2B5EF4-FFF2-40B4-BE49-F238E27FC236}">
                <a16:creationId xmlns:a16="http://schemas.microsoft.com/office/drawing/2014/main" id="{EF455ED2-2D23-4E8D-B8BE-AE05966B356C}"/>
              </a:ext>
            </a:extLst>
          </p:cNvPr>
          <p:cNvSpPr>
            <a:spLocks noGrp="1"/>
          </p:cNvSpPr>
          <p:nvPr userDrawn="1">
            <p:ph type="body" sz="quarter" idx="20" hasCustomPrompt="1"/>
          </p:nvPr>
        </p:nvSpPr>
        <p:spPr>
          <a:xfrm>
            <a:off x="6864776" y="2260165"/>
            <a:ext cx="1666494"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30" name="Title 5">
            <a:extLst>
              <a:ext uri="{FF2B5EF4-FFF2-40B4-BE49-F238E27FC236}">
                <a16:creationId xmlns:a16="http://schemas.microsoft.com/office/drawing/2014/main" id="{B73647EA-C79B-4F35-A620-43D9A87D7147}"/>
              </a:ext>
            </a:extLst>
          </p:cNvPr>
          <p:cNvSpPr>
            <a:spLocks noGrp="1"/>
          </p:cNvSpPr>
          <p:nvPr>
            <p:ph type="title" hasCustomPrompt="1"/>
          </p:nvPr>
        </p:nvSpPr>
        <p:spPr>
          <a:xfrm>
            <a:off x="457200" y="279302"/>
            <a:ext cx="8229600" cy="424732"/>
          </a:xfrm>
        </p:spPr>
        <p:txBody>
          <a:bodyPr/>
          <a:lstStyle>
            <a:lvl1pPr>
              <a:defRPr/>
            </a:lvl1pPr>
          </a:lstStyle>
          <a:p>
            <a:r>
              <a:rPr lang="en-US" dirty="0"/>
              <a:t>Top use cases</a:t>
            </a:r>
          </a:p>
        </p:txBody>
      </p:sp>
    </p:spTree>
    <p:extLst>
      <p:ext uri="{BB962C8B-B14F-4D97-AF65-F5344CB8AC3E}">
        <p14:creationId xmlns:p14="http://schemas.microsoft.com/office/powerpoint/2010/main" val="39529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16">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A44D9580-7EDA-4ED7-A230-A8F488E5C95B}"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8" name="Rectangle 7">
            <a:extLst>
              <a:ext uri="{FF2B5EF4-FFF2-40B4-BE49-F238E27FC236}">
                <a16:creationId xmlns:a16="http://schemas.microsoft.com/office/drawing/2014/main" id="{D7F7D675-620D-4207-8F2F-F5BC10CDBD8E}"/>
              </a:ext>
            </a:extLst>
          </p:cNvPr>
          <p:cNvSpPr/>
          <p:nvPr userDrawn="1"/>
        </p:nvSpPr>
        <p:spPr>
          <a:xfrm>
            <a:off x="3593306" y="4772025"/>
            <a:ext cx="1928813" cy="2189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279300"/>
            <a:ext cx="4457700" cy="4864200"/>
          </a:xfrm>
        </p:spPr>
        <p:txBody>
          <a:bodyPr anchor="ctr">
            <a:noAutofit/>
          </a:bodyPr>
          <a:lstStyle>
            <a:lvl1pPr marL="0" indent="0" algn="ctr">
              <a:buNone/>
              <a:defRPr/>
            </a:lvl1pPr>
          </a:lstStyle>
          <a:p>
            <a:r>
              <a:rPr lang="en-US" dirty="0"/>
              <a:t>Click (or paste) to insert picture</a:t>
            </a:r>
          </a:p>
        </p:txBody>
      </p:sp>
      <p:sp>
        <p:nvSpPr>
          <p:cNvPr id="11" name="Title 5">
            <a:extLst>
              <a:ext uri="{FF2B5EF4-FFF2-40B4-BE49-F238E27FC236}">
                <a16:creationId xmlns:a16="http://schemas.microsoft.com/office/drawing/2014/main" id="{25443FB8-0D53-4D5A-A504-C64F31C1C47D}"/>
              </a:ext>
            </a:extLst>
          </p:cNvPr>
          <p:cNvSpPr>
            <a:spLocks noGrp="1"/>
          </p:cNvSpPr>
          <p:nvPr>
            <p:ph type="title" hasCustomPrompt="1"/>
          </p:nvPr>
        </p:nvSpPr>
        <p:spPr>
          <a:xfrm>
            <a:off x="457200" y="279302"/>
            <a:ext cx="4229100" cy="424732"/>
          </a:xfrm>
        </p:spPr>
        <p:txBody>
          <a:bodyPr/>
          <a:lstStyle>
            <a:lvl1pPr>
              <a:defRPr/>
            </a:lvl1pPr>
          </a:lstStyle>
          <a:p>
            <a:r>
              <a:rPr lang="en-US" dirty="0"/>
              <a:t>Use cases – industry specific</a:t>
            </a:r>
          </a:p>
        </p:txBody>
      </p:sp>
      <p:sp>
        <p:nvSpPr>
          <p:cNvPr id="10" name="Slide Number Placeholder 6">
            <a:extLst>
              <a:ext uri="{FF2B5EF4-FFF2-40B4-BE49-F238E27FC236}">
                <a16:creationId xmlns:a16="http://schemas.microsoft.com/office/drawing/2014/main" id="{0B67EA5B-4EFA-4B68-BE0F-764747C906F9}"/>
              </a:ext>
            </a:extLst>
          </p:cNvPr>
          <p:cNvSpPr>
            <a:spLocks noGrp="1"/>
          </p:cNvSpPr>
          <p:nvPr>
            <p:ph type="sldNum" sz="quarter" idx="16"/>
          </p:nvPr>
        </p:nvSpPr>
        <p:spPr>
          <a:xfrm>
            <a:off x="6696900" y="4717125"/>
            <a:ext cx="2057400" cy="273844"/>
          </a:xfrm>
        </p:spPr>
        <p:txBody>
          <a:bodyPr/>
          <a:lstStyle/>
          <a:p>
            <a:fld id="{EB4B8DE2-A4E8-46E4-8BBF-D75455EFF32C}" type="slidenum">
              <a:rPr lang="en-US" smtClean="0"/>
              <a:pPr/>
              <a:t>‹#›</a:t>
            </a:fld>
            <a:endParaRPr lang="en-US" dirty="0"/>
          </a:p>
        </p:txBody>
      </p:sp>
      <p:sp>
        <p:nvSpPr>
          <p:cNvPr id="18" name="Content Placeholder 13">
            <a:extLst>
              <a:ext uri="{FF2B5EF4-FFF2-40B4-BE49-F238E27FC236}">
                <a16:creationId xmlns:a16="http://schemas.microsoft.com/office/drawing/2014/main" id="{E3F52BF4-5D6E-4497-863E-DEEAF80A5C9F}"/>
              </a:ext>
            </a:extLst>
          </p:cNvPr>
          <p:cNvSpPr>
            <a:spLocks noGrp="1"/>
          </p:cNvSpPr>
          <p:nvPr>
            <p:ph sz="quarter" idx="15" hasCustomPrompt="1"/>
          </p:nvPr>
        </p:nvSpPr>
        <p:spPr>
          <a:xfrm>
            <a:off x="5857875" y="-13774"/>
            <a:ext cx="2114550" cy="253916"/>
          </a:xfrm>
          <a:solidFill>
            <a:schemeClr val="accent6">
              <a:lumMod val="50000"/>
            </a:schemeClr>
          </a:solidFill>
        </p:spPr>
        <p:txBody>
          <a:bodyPr anchor="ctr"/>
          <a:lstStyle>
            <a:lvl1pPr marL="0" indent="0" algn="ctr">
              <a:lnSpc>
                <a:spcPct val="100000"/>
              </a:lnSpc>
              <a:buNone/>
              <a:defRPr sz="1050">
                <a:solidFill>
                  <a:schemeClr val="tx1"/>
                </a:solidFill>
              </a:defRPr>
            </a:lvl1pPr>
          </a:lstStyle>
          <a:p>
            <a:pPr lvl="0"/>
            <a:r>
              <a:rPr lang="en-US" dirty="0"/>
              <a:t>INDUSTRY NAME HERE</a:t>
            </a:r>
          </a:p>
        </p:txBody>
      </p:sp>
    </p:spTree>
    <p:extLst>
      <p:ext uri="{BB962C8B-B14F-4D97-AF65-F5344CB8AC3E}">
        <p14:creationId xmlns:p14="http://schemas.microsoft.com/office/powerpoint/2010/main" val="359334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442C616D-B386-43EA-85F7-9C0D396DE769}"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361186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stomer: Color Box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180403-5CF2-408B-826A-30FCEDEDC533}"/>
              </a:ext>
            </a:extLst>
          </p:cNvPr>
          <p:cNvSpPr>
            <a:spLocks noGrp="1"/>
          </p:cNvSpPr>
          <p:nvPr>
            <p:ph type="dt" sz="half" idx="10"/>
          </p:nvPr>
        </p:nvSpPr>
        <p:spPr/>
        <p:txBody>
          <a:bodyPr/>
          <a:lstStyle/>
          <a:p>
            <a:fld id="{72D50EED-FD23-4D40-B687-4D27ED4616E6}" type="datetime1">
              <a:rPr lang="en-US" smtClean="0"/>
              <a:t>4/2/25</a:t>
            </a:fld>
            <a:endParaRPr lang="en-US" dirty="0"/>
          </a:p>
        </p:txBody>
      </p:sp>
      <p:sp>
        <p:nvSpPr>
          <p:cNvPr id="4" name="Footer Placeholder 3">
            <a:extLst>
              <a:ext uri="{FF2B5EF4-FFF2-40B4-BE49-F238E27FC236}">
                <a16:creationId xmlns:a16="http://schemas.microsoft.com/office/drawing/2014/main" id="{A8242A1C-DC6C-4F4E-A4D2-1391462B72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DFBDF6-DDEB-4C08-9BF4-CA489631B2DD}"/>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9C8012F1-51E5-4312-8440-7D8ECBEAB4B8}"/>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7" name="Date Placeholder 2">
            <a:extLst>
              <a:ext uri="{FF2B5EF4-FFF2-40B4-BE49-F238E27FC236}">
                <a16:creationId xmlns:a16="http://schemas.microsoft.com/office/drawing/2014/main" id="{D00F0C44-30BF-4047-AE0B-E1BEBFA2C076}"/>
              </a:ext>
            </a:extLst>
          </p:cNvPr>
          <p:cNvSpPr txBox="1">
            <a:spLocks/>
          </p:cNvSpPr>
          <p:nvPr userDrawn="1"/>
        </p:nvSpPr>
        <p:spPr>
          <a:xfrm>
            <a:off x="628650" y="521493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5C29CE-3041-7140-9BA9-DCB3249F163A}" type="datetime1">
              <a:rPr lang="en-US" sz="675" smtClean="0"/>
              <a:pPr/>
              <a:t>4/2/25</a:t>
            </a:fld>
            <a:endParaRPr lang="en-US" sz="675" dirty="0"/>
          </a:p>
        </p:txBody>
      </p:sp>
      <p:grpSp>
        <p:nvGrpSpPr>
          <p:cNvPr id="9" name="Group 8">
            <a:extLst>
              <a:ext uri="{FF2B5EF4-FFF2-40B4-BE49-F238E27FC236}">
                <a16:creationId xmlns:a16="http://schemas.microsoft.com/office/drawing/2014/main" id="{DECFF4F0-F52A-497F-920A-88FF64C2D4B3}"/>
              </a:ext>
            </a:extLst>
          </p:cNvPr>
          <p:cNvGrpSpPr/>
          <p:nvPr userDrawn="1"/>
        </p:nvGrpSpPr>
        <p:grpSpPr>
          <a:xfrm>
            <a:off x="477529" y="1214533"/>
            <a:ext cx="2571749" cy="3131353"/>
            <a:chOff x="457200" y="296579"/>
            <a:chExt cx="2360142" cy="2460317"/>
          </a:xfrm>
        </p:grpSpPr>
        <p:sp>
          <p:nvSpPr>
            <p:cNvPr id="10" name="Rectangle 9">
              <a:extLst>
                <a:ext uri="{FF2B5EF4-FFF2-40B4-BE49-F238E27FC236}">
                  <a16:creationId xmlns:a16="http://schemas.microsoft.com/office/drawing/2014/main" id="{373C5113-A0C3-4E6F-B2B4-8B89188460C0}"/>
                </a:ext>
              </a:extLst>
            </p:cNvPr>
            <p:cNvSpPr/>
            <p:nvPr/>
          </p:nvSpPr>
          <p:spPr>
            <a:xfrm>
              <a:off x="457200" y="390922"/>
              <a:ext cx="2360142" cy="2365974"/>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1" name="TextBox 10">
              <a:extLst>
                <a:ext uri="{FF2B5EF4-FFF2-40B4-BE49-F238E27FC236}">
                  <a16:creationId xmlns:a16="http://schemas.microsoft.com/office/drawing/2014/main" id="{2DC5990F-E094-4F88-A844-9881CBBE5BF7}"/>
                </a:ext>
              </a:extLst>
            </p:cNvPr>
            <p:cNvSpPr txBox="1"/>
            <p:nvPr/>
          </p:nvSpPr>
          <p:spPr>
            <a:xfrm>
              <a:off x="1166629" y="296579"/>
              <a:ext cx="941283" cy="201386"/>
            </a:xfrm>
            <a:prstGeom prst="rect">
              <a:avLst/>
            </a:prstGeom>
            <a:solidFill>
              <a:schemeClr val="bg2"/>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chemeClr val="accent1"/>
                  </a:solidFill>
                  <a:latin typeface="+mn-lt"/>
                  <a:cs typeface="Amazon Ember Display" panose="020F0603020204020204" pitchFamily="34" charset="0"/>
                </a:rPr>
                <a:t>CHALLENGE</a:t>
              </a:r>
            </a:p>
          </p:txBody>
        </p:sp>
      </p:grpSp>
      <p:sp>
        <p:nvSpPr>
          <p:cNvPr id="12" name="Title 8">
            <a:extLst>
              <a:ext uri="{FF2B5EF4-FFF2-40B4-BE49-F238E27FC236}">
                <a16:creationId xmlns:a16="http://schemas.microsoft.com/office/drawing/2014/main" id="{6C762A47-D515-4FB5-80C0-561DC57E0A6F}"/>
              </a:ext>
            </a:extLst>
          </p:cNvPr>
          <p:cNvSpPr>
            <a:spLocks noGrp="1"/>
          </p:cNvSpPr>
          <p:nvPr>
            <p:ph type="title" hasCustomPrompt="1"/>
          </p:nvPr>
        </p:nvSpPr>
        <p:spPr>
          <a:xfrm>
            <a:off x="457200" y="279301"/>
            <a:ext cx="5922169" cy="424732"/>
          </a:xfrm>
        </p:spPr>
        <p:txBody>
          <a:bodyPr/>
          <a:lstStyle>
            <a:lvl1pPr>
              <a:defRPr/>
            </a:lvl1pPr>
          </a:lstStyle>
          <a:p>
            <a:r>
              <a:rPr lang="en-US" dirty="0"/>
              <a:t>Customer name and the outcome</a:t>
            </a:r>
          </a:p>
        </p:txBody>
      </p:sp>
      <p:grpSp>
        <p:nvGrpSpPr>
          <p:cNvPr id="13" name="Group 12">
            <a:extLst>
              <a:ext uri="{FF2B5EF4-FFF2-40B4-BE49-F238E27FC236}">
                <a16:creationId xmlns:a16="http://schemas.microsoft.com/office/drawing/2014/main" id="{6CB695C4-1C4D-4DF9-84C9-03854EC7738D}"/>
              </a:ext>
            </a:extLst>
          </p:cNvPr>
          <p:cNvGrpSpPr/>
          <p:nvPr userDrawn="1"/>
        </p:nvGrpSpPr>
        <p:grpSpPr>
          <a:xfrm>
            <a:off x="3301093" y="1285908"/>
            <a:ext cx="5373545" cy="1556315"/>
            <a:chOff x="4401457" y="1403455"/>
            <a:chExt cx="7503886" cy="2075087"/>
          </a:xfrm>
        </p:grpSpPr>
        <p:sp>
          <p:nvSpPr>
            <p:cNvPr id="14" name="Rectangle 13">
              <a:extLst>
                <a:ext uri="{FF2B5EF4-FFF2-40B4-BE49-F238E27FC236}">
                  <a16:creationId xmlns:a16="http://schemas.microsoft.com/office/drawing/2014/main" id="{B0F23035-F2E9-4FD8-A349-3FC9DFC20D51}"/>
                </a:ext>
              </a:extLst>
            </p:cNvPr>
            <p:cNvSpPr/>
            <p:nvPr/>
          </p:nvSpPr>
          <p:spPr>
            <a:xfrm>
              <a:off x="4401457" y="1469986"/>
              <a:ext cx="7503886" cy="2008556"/>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5" name="TextBox 14">
              <a:extLst>
                <a:ext uri="{FF2B5EF4-FFF2-40B4-BE49-F238E27FC236}">
                  <a16:creationId xmlns:a16="http://schemas.microsoft.com/office/drawing/2014/main" id="{F511D558-03C7-4912-A823-02DFC198372E}"/>
                </a:ext>
              </a:extLst>
            </p:cNvPr>
            <p:cNvSpPr txBox="1"/>
            <p:nvPr/>
          </p:nvSpPr>
          <p:spPr>
            <a:xfrm>
              <a:off x="7544494" y="1403455"/>
              <a:ext cx="1217813" cy="208528"/>
            </a:xfrm>
            <a:prstGeom prst="rect">
              <a:avLst/>
            </a:prstGeom>
            <a:solidFill>
              <a:srgbClr val="232F3E"/>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rgbClr val="FF9900"/>
                  </a:solidFill>
                  <a:latin typeface="+mn-lt"/>
                  <a:cs typeface="Amazon Ember Display" panose="020F0603020204020204" pitchFamily="34" charset="0"/>
                </a:rPr>
                <a:t>SOLUTION</a:t>
              </a:r>
            </a:p>
          </p:txBody>
        </p:sp>
      </p:grpSp>
      <p:grpSp>
        <p:nvGrpSpPr>
          <p:cNvPr id="16" name="Group 15">
            <a:extLst>
              <a:ext uri="{FF2B5EF4-FFF2-40B4-BE49-F238E27FC236}">
                <a16:creationId xmlns:a16="http://schemas.microsoft.com/office/drawing/2014/main" id="{55347AD1-EFB8-41BF-94A0-D585DA8321C6}"/>
              </a:ext>
            </a:extLst>
          </p:cNvPr>
          <p:cNvGrpSpPr/>
          <p:nvPr userDrawn="1"/>
        </p:nvGrpSpPr>
        <p:grpSpPr>
          <a:xfrm>
            <a:off x="3301093" y="3081689"/>
            <a:ext cx="5385707" cy="1259436"/>
            <a:chOff x="457200" y="337305"/>
            <a:chExt cx="2360142" cy="2419591"/>
          </a:xfrm>
        </p:grpSpPr>
        <p:sp>
          <p:nvSpPr>
            <p:cNvPr id="17" name="Rectangle 16">
              <a:extLst>
                <a:ext uri="{FF2B5EF4-FFF2-40B4-BE49-F238E27FC236}">
                  <a16:creationId xmlns:a16="http://schemas.microsoft.com/office/drawing/2014/main" id="{AF81A172-C312-4AAC-87E6-61A13E593E0A}"/>
                </a:ext>
              </a:extLst>
            </p:cNvPr>
            <p:cNvSpPr/>
            <p:nvPr/>
          </p:nvSpPr>
          <p:spPr>
            <a:xfrm>
              <a:off x="457200" y="390922"/>
              <a:ext cx="2360142" cy="2365974"/>
            </a:xfrm>
            <a:prstGeom prst="rect">
              <a:avLst/>
            </a:prstGeom>
            <a:noFill/>
            <a:ln w="25400">
              <a:solidFill>
                <a:srgbClr val="9FFCEA"/>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8" name="TextBox 17">
              <a:extLst>
                <a:ext uri="{FF2B5EF4-FFF2-40B4-BE49-F238E27FC236}">
                  <a16:creationId xmlns:a16="http://schemas.microsoft.com/office/drawing/2014/main" id="{99556907-A82B-46A5-B4D8-730EA2E3B0F1}"/>
                </a:ext>
              </a:extLst>
            </p:cNvPr>
            <p:cNvSpPr txBox="1"/>
            <p:nvPr/>
          </p:nvSpPr>
          <p:spPr>
            <a:xfrm>
              <a:off x="1439152" y="337305"/>
              <a:ext cx="396237" cy="197853"/>
            </a:xfrm>
            <a:prstGeom prst="rect">
              <a:avLst/>
            </a:prstGeom>
            <a:solidFill>
              <a:schemeClr val="bg2"/>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rgbClr val="9FFCEA"/>
                  </a:solidFill>
                  <a:latin typeface="+mn-lt"/>
                  <a:cs typeface="Amazon Ember Display" panose="020F0603020204020204" pitchFamily="34" charset="0"/>
                </a:rPr>
                <a:t>OUTCOME</a:t>
              </a:r>
            </a:p>
          </p:txBody>
        </p:sp>
      </p:grpSp>
      <p:sp>
        <p:nvSpPr>
          <p:cNvPr id="20" name="Picture Placeholder 10">
            <a:extLst>
              <a:ext uri="{FF2B5EF4-FFF2-40B4-BE49-F238E27FC236}">
                <a16:creationId xmlns:a16="http://schemas.microsoft.com/office/drawing/2014/main" id="{115A77D5-E679-4E51-8948-24761394B08E}"/>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21" name="Text Placeholder 24">
            <a:extLst>
              <a:ext uri="{FF2B5EF4-FFF2-40B4-BE49-F238E27FC236}">
                <a16:creationId xmlns:a16="http://schemas.microsoft.com/office/drawing/2014/main" id="{4660B461-9F4A-41FD-9EE3-AF30EEC60B2D}"/>
              </a:ext>
            </a:extLst>
          </p:cNvPr>
          <p:cNvSpPr>
            <a:spLocks noGrp="1"/>
          </p:cNvSpPr>
          <p:nvPr>
            <p:ph type="body" sz="quarter" idx="16" hasCustomPrompt="1"/>
          </p:nvPr>
        </p:nvSpPr>
        <p:spPr>
          <a:xfrm>
            <a:off x="612843" y="1485133"/>
            <a:ext cx="2314180" cy="1258037"/>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50 words.</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 </a:t>
            </a:r>
          </a:p>
          <a:p>
            <a:pPr lvl="0"/>
            <a:endParaRPr lang="en-US" dirty="0"/>
          </a:p>
        </p:txBody>
      </p:sp>
      <p:sp>
        <p:nvSpPr>
          <p:cNvPr id="22" name="Text Placeholder 24">
            <a:extLst>
              <a:ext uri="{FF2B5EF4-FFF2-40B4-BE49-F238E27FC236}">
                <a16:creationId xmlns:a16="http://schemas.microsoft.com/office/drawing/2014/main" id="{40E02EC3-FC53-4208-81B5-40B9D7681B42}"/>
              </a:ext>
            </a:extLst>
          </p:cNvPr>
          <p:cNvSpPr>
            <a:spLocks noGrp="1"/>
          </p:cNvSpPr>
          <p:nvPr>
            <p:ph type="body" sz="quarter" idx="21" hasCustomPrompt="1"/>
          </p:nvPr>
        </p:nvSpPr>
        <p:spPr>
          <a:xfrm>
            <a:off x="3436544" y="1482432"/>
            <a:ext cx="5114887" cy="1560427"/>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70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lvl="0"/>
            <a:br>
              <a:rPr lang="en-US" dirty="0"/>
            </a:br>
            <a:endParaRPr lang="en-US" dirty="0"/>
          </a:p>
        </p:txBody>
      </p:sp>
      <p:sp>
        <p:nvSpPr>
          <p:cNvPr id="27" name="Text Placeholder 24">
            <a:extLst>
              <a:ext uri="{FF2B5EF4-FFF2-40B4-BE49-F238E27FC236}">
                <a16:creationId xmlns:a16="http://schemas.microsoft.com/office/drawing/2014/main" id="{35746EB9-4035-45FD-9CBB-964224E3296A}"/>
              </a:ext>
            </a:extLst>
          </p:cNvPr>
          <p:cNvSpPr>
            <a:spLocks noGrp="1"/>
          </p:cNvSpPr>
          <p:nvPr>
            <p:ph type="body" sz="quarter" idx="15" hasCustomPrompt="1"/>
          </p:nvPr>
        </p:nvSpPr>
        <p:spPr>
          <a:xfrm>
            <a:off x="3436544" y="3288752"/>
            <a:ext cx="5114887" cy="653256"/>
          </a:xfrm>
        </p:spPr>
        <p:txBody>
          <a:bodyPr/>
          <a:lstStyle>
            <a:lvl1pPr marL="214313" indent="-214313">
              <a:buClr>
                <a:srgbClr val="9FFCEA"/>
              </a:buClr>
              <a:buFont typeface="Wingdings" panose="05000000000000000000" pitchFamily="2" charset="2"/>
              <a:buChar char="ü"/>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428865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ustomer: Gray Boxe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911C80-60EA-4110-8F37-664D472B1A2A}"/>
              </a:ext>
            </a:extLst>
          </p:cNvPr>
          <p:cNvSpPr/>
          <p:nvPr userDrawn="1"/>
        </p:nvSpPr>
        <p:spPr>
          <a:xfrm>
            <a:off x="3368228" y="2979415"/>
            <a:ext cx="5318571" cy="1423601"/>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8" name="Rectangle 27">
            <a:extLst>
              <a:ext uri="{FF2B5EF4-FFF2-40B4-BE49-F238E27FC236}">
                <a16:creationId xmlns:a16="http://schemas.microsoft.com/office/drawing/2014/main" id="{06A3FFD6-4CDB-4E32-87DA-5751F3E6F7DA}"/>
              </a:ext>
            </a:extLst>
          </p:cNvPr>
          <p:cNvSpPr/>
          <p:nvPr userDrawn="1"/>
        </p:nvSpPr>
        <p:spPr>
          <a:xfrm>
            <a:off x="3368229" y="1205457"/>
            <a:ext cx="5318571" cy="1705170"/>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6" name="Rectangle 25">
            <a:extLst>
              <a:ext uri="{FF2B5EF4-FFF2-40B4-BE49-F238E27FC236}">
                <a16:creationId xmlns:a16="http://schemas.microsoft.com/office/drawing/2014/main" id="{9DDC6C42-D9B0-4EEF-B5CC-DF083A80ADCE}"/>
              </a:ext>
            </a:extLst>
          </p:cNvPr>
          <p:cNvSpPr/>
          <p:nvPr userDrawn="1"/>
        </p:nvSpPr>
        <p:spPr>
          <a:xfrm>
            <a:off x="457200" y="1191654"/>
            <a:ext cx="2731417" cy="3211363"/>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3" name="Date Placeholder 2">
            <a:extLst>
              <a:ext uri="{FF2B5EF4-FFF2-40B4-BE49-F238E27FC236}">
                <a16:creationId xmlns:a16="http://schemas.microsoft.com/office/drawing/2014/main" id="{60180403-5CF2-408B-826A-30FCEDEDC533}"/>
              </a:ext>
            </a:extLst>
          </p:cNvPr>
          <p:cNvSpPr>
            <a:spLocks noGrp="1"/>
          </p:cNvSpPr>
          <p:nvPr>
            <p:ph type="dt" sz="half" idx="10"/>
          </p:nvPr>
        </p:nvSpPr>
        <p:spPr/>
        <p:txBody>
          <a:bodyPr/>
          <a:lstStyle/>
          <a:p>
            <a:fld id="{CEBFC119-30E6-47DB-8C18-93321DF1D9D1}" type="datetime1">
              <a:rPr lang="en-US" smtClean="0"/>
              <a:t>4/2/25</a:t>
            </a:fld>
            <a:endParaRPr lang="en-US" dirty="0"/>
          </a:p>
        </p:txBody>
      </p:sp>
      <p:sp>
        <p:nvSpPr>
          <p:cNvPr id="4" name="Footer Placeholder 3">
            <a:extLst>
              <a:ext uri="{FF2B5EF4-FFF2-40B4-BE49-F238E27FC236}">
                <a16:creationId xmlns:a16="http://schemas.microsoft.com/office/drawing/2014/main" id="{A8242A1C-DC6C-4F4E-A4D2-1391462B72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DFBDF6-DDEB-4C08-9BF4-CA489631B2DD}"/>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9C8012F1-51E5-4312-8440-7D8ECBEAB4B8}"/>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7" name="Date Placeholder 2">
            <a:extLst>
              <a:ext uri="{FF2B5EF4-FFF2-40B4-BE49-F238E27FC236}">
                <a16:creationId xmlns:a16="http://schemas.microsoft.com/office/drawing/2014/main" id="{D00F0C44-30BF-4047-AE0B-E1BEBFA2C076}"/>
              </a:ext>
            </a:extLst>
          </p:cNvPr>
          <p:cNvSpPr txBox="1">
            <a:spLocks/>
          </p:cNvSpPr>
          <p:nvPr userDrawn="1"/>
        </p:nvSpPr>
        <p:spPr>
          <a:xfrm>
            <a:off x="628650" y="521493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5C29CE-3041-7140-9BA9-DCB3249F163A}" type="datetime1">
              <a:rPr lang="en-US" sz="675" smtClean="0"/>
              <a:pPr/>
              <a:t>4/2/25</a:t>
            </a:fld>
            <a:endParaRPr lang="en-US" sz="675" dirty="0"/>
          </a:p>
        </p:txBody>
      </p:sp>
      <p:sp>
        <p:nvSpPr>
          <p:cNvPr id="11" name="TextBox 10">
            <a:extLst>
              <a:ext uri="{FF2B5EF4-FFF2-40B4-BE49-F238E27FC236}">
                <a16:creationId xmlns:a16="http://schemas.microsoft.com/office/drawing/2014/main" id="{2DC5990F-E094-4F88-A844-9881CBBE5BF7}"/>
              </a:ext>
            </a:extLst>
          </p:cNvPr>
          <p:cNvSpPr txBox="1"/>
          <p:nvPr/>
        </p:nvSpPr>
        <p:spPr>
          <a:xfrm>
            <a:off x="556485" y="1221602"/>
            <a:ext cx="1710232" cy="227771"/>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chemeClr val="accent1"/>
                </a:solidFill>
                <a:latin typeface="+mn-lt"/>
                <a:cs typeface="Amazon Ember Display" panose="020F0603020204020204" pitchFamily="34" charset="0"/>
              </a:rPr>
              <a:t>CHALLENGE</a:t>
            </a:r>
          </a:p>
        </p:txBody>
      </p:sp>
      <p:sp>
        <p:nvSpPr>
          <p:cNvPr id="12" name="Title 8">
            <a:extLst>
              <a:ext uri="{FF2B5EF4-FFF2-40B4-BE49-F238E27FC236}">
                <a16:creationId xmlns:a16="http://schemas.microsoft.com/office/drawing/2014/main" id="{6C762A47-D515-4FB5-80C0-561DC57E0A6F}"/>
              </a:ext>
            </a:extLst>
          </p:cNvPr>
          <p:cNvSpPr>
            <a:spLocks noGrp="1"/>
          </p:cNvSpPr>
          <p:nvPr>
            <p:ph type="title" hasCustomPrompt="1"/>
          </p:nvPr>
        </p:nvSpPr>
        <p:spPr>
          <a:xfrm>
            <a:off x="457200" y="279302"/>
            <a:ext cx="5922169" cy="424732"/>
          </a:xfrm>
        </p:spPr>
        <p:txBody>
          <a:bodyPr/>
          <a:lstStyle>
            <a:lvl1pPr>
              <a:defRPr/>
            </a:lvl1pPr>
          </a:lstStyle>
          <a:p>
            <a:r>
              <a:rPr lang="en-US" dirty="0"/>
              <a:t>Customer name and the outcome</a:t>
            </a:r>
          </a:p>
        </p:txBody>
      </p:sp>
      <p:sp>
        <p:nvSpPr>
          <p:cNvPr id="15" name="TextBox 14">
            <a:extLst>
              <a:ext uri="{FF2B5EF4-FFF2-40B4-BE49-F238E27FC236}">
                <a16:creationId xmlns:a16="http://schemas.microsoft.com/office/drawing/2014/main" id="{F511D558-03C7-4912-A823-02DFC198372E}"/>
              </a:ext>
            </a:extLst>
          </p:cNvPr>
          <p:cNvSpPr txBox="1"/>
          <p:nvPr/>
        </p:nvSpPr>
        <p:spPr>
          <a:xfrm>
            <a:off x="3440684" y="1228216"/>
            <a:ext cx="2895924" cy="211632"/>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rgbClr val="FF9900"/>
                </a:solidFill>
                <a:latin typeface="+mn-lt"/>
                <a:cs typeface="Amazon Ember Display" panose="020F0603020204020204" pitchFamily="34" charset="0"/>
              </a:rPr>
              <a:t>SOLUTION</a:t>
            </a:r>
          </a:p>
        </p:txBody>
      </p:sp>
      <p:sp>
        <p:nvSpPr>
          <p:cNvPr id="18" name="TextBox 17">
            <a:extLst>
              <a:ext uri="{FF2B5EF4-FFF2-40B4-BE49-F238E27FC236}">
                <a16:creationId xmlns:a16="http://schemas.microsoft.com/office/drawing/2014/main" id="{99556907-A82B-46A5-B4D8-730EA2E3B0F1}"/>
              </a:ext>
            </a:extLst>
          </p:cNvPr>
          <p:cNvSpPr txBox="1"/>
          <p:nvPr/>
        </p:nvSpPr>
        <p:spPr>
          <a:xfrm>
            <a:off x="3435922" y="3015298"/>
            <a:ext cx="2995299" cy="238088"/>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rgbClr val="9FFCEA"/>
                </a:solidFill>
                <a:latin typeface="+mn-lt"/>
                <a:cs typeface="Amazon Ember Display" panose="020F0603020204020204" pitchFamily="34" charset="0"/>
              </a:rPr>
              <a:t>OUTCOME</a:t>
            </a:r>
          </a:p>
        </p:txBody>
      </p:sp>
      <p:sp>
        <p:nvSpPr>
          <p:cNvPr id="20" name="Picture Placeholder 10">
            <a:extLst>
              <a:ext uri="{FF2B5EF4-FFF2-40B4-BE49-F238E27FC236}">
                <a16:creationId xmlns:a16="http://schemas.microsoft.com/office/drawing/2014/main" id="{115A77D5-E679-4E51-8948-24761394B08E}"/>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21" name="Text Placeholder 24">
            <a:extLst>
              <a:ext uri="{FF2B5EF4-FFF2-40B4-BE49-F238E27FC236}">
                <a16:creationId xmlns:a16="http://schemas.microsoft.com/office/drawing/2014/main" id="{4660B461-9F4A-41FD-9EE3-AF30EEC60B2D}"/>
              </a:ext>
            </a:extLst>
          </p:cNvPr>
          <p:cNvSpPr>
            <a:spLocks noGrp="1"/>
          </p:cNvSpPr>
          <p:nvPr>
            <p:ph type="body" sz="quarter" idx="16" hasCustomPrompt="1"/>
          </p:nvPr>
        </p:nvSpPr>
        <p:spPr>
          <a:xfrm>
            <a:off x="547687" y="1492203"/>
            <a:ext cx="2519363" cy="3677160"/>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60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 </a:t>
            </a:r>
          </a:p>
          <a:p>
            <a:pPr lvl="0"/>
            <a:endParaRPr lang="en-US" dirty="0"/>
          </a:p>
        </p:txBody>
      </p:sp>
      <p:sp>
        <p:nvSpPr>
          <p:cNvPr id="22" name="Text Placeholder 24">
            <a:extLst>
              <a:ext uri="{FF2B5EF4-FFF2-40B4-BE49-F238E27FC236}">
                <a16:creationId xmlns:a16="http://schemas.microsoft.com/office/drawing/2014/main" id="{40E02EC3-FC53-4208-81B5-40B9D7681B42}"/>
              </a:ext>
            </a:extLst>
          </p:cNvPr>
          <p:cNvSpPr>
            <a:spLocks noGrp="1"/>
          </p:cNvSpPr>
          <p:nvPr>
            <p:ph type="body" sz="quarter" idx="21" hasCustomPrompt="1"/>
          </p:nvPr>
        </p:nvSpPr>
        <p:spPr>
          <a:xfrm>
            <a:off x="3436544" y="1489501"/>
            <a:ext cx="5114887" cy="955646"/>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70 words.</a:t>
            </a:r>
          </a:p>
          <a:p>
            <a:pPr lvl="0"/>
            <a:br>
              <a:rPr lang="en-US" dirty="0"/>
            </a:br>
            <a:endParaRPr lang="en-US" dirty="0"/>
          </a:p>
        </p:txBody>
      </p:sp>
      <p:sp>
        <p:nvSpPr>
          <p:cNvPr id="27" name="Text Placeholder 24">
            <a:extLst>
              <a:ext uri="{FF2B5EF4-FFF2-40B4-BE49-F238E27FC236}">
                <a16:creationId xmlns:a16="http://schemas.microsoft.com/office/drawing/2014/main" id="{35746EB9-4035-45FD-9CBB-964224E3296A}"/>
              </a:ext>
            </a:extLst>
          </p:cNvPr>
          <p:cNvSpPr>
            <a:spLocks noGrp="1"/>
          </p:cNvSpPr>
          <p:nvPr>
            <p:ph type="body" sz="quarter" idx="15" hasCustomPrompt="1"/>
          </p:nvPr>
        </p:nvSpPr>
        <p:spPr>
          <a:xfrm>
            <a:off x="3436544" y="3295822"/>
            <a:ext cx="5114887" cy="653256"/>
          </a:xfrm>
        </p:spPr>
        <p:txBody>
          <a:bodyPr/>
          <a:lstStyle>
            <a:lvl1pPr marL="214313" indent="-214313">
              <a:buClr>
                <a:srgbClr val="9FFCEA"/>
              </a:buClr>
              <a:buFont typeface="Wingdings" panose="05000000000000000000" pitchFamily="2" charset="2"/>
              <a:buChar char="ü"/>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320635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ustomer: Ar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F990-9C8E-4EEC-8517-2EFD5C31AEBF}"/>
              </a:ext>
            </a:extLst>
          </p:cNvPr>
          <p:cNvSpPr>
            <a:spLocks noGrp="1"/>
          </p:cNvSpPr>
          <p:nvPr>
            <p:ph type="title" hasCustomPrompt="1"/>
          </p:nvPr>
        </p:nvSpPr>
        <p:spPr/>
        <p:txBody>
          <a:bodyPr/>
          <a:lstStyle>
            <a:lvl1pPr>
              <a:defRPr/>
            </a:lvl1pPr>
          </a:lstStyle>
          <a:p>
            <a:r>
              <a:rPr lang="en-US" dirty="0"/>
              <a:t>Customer name and the outcome</a:t>
            </a:r>
          </a:p>
        </p:txBody>
      </p:sp>
      <p:sp>
        <p:nvSpPr>
          <p:cNvPr id="3" name="Date Placeholder 2">
            <a:extLst>
              <a:ext uri="{FF2B5EF4-FFF2-40B4-BE49-F238E27FC236}">
                <a16:creationId xmlns:a16="http://schemas.microsoft.com/office/drawing/2014/main" id="{57F486B1-28FC-487F-BF90-3C2162D871FD}"/>
              </a:ext>
            </a:extLst>
          </p:cNvPr>
          <p:cNvSpPr>
            <a:spLocks noGrp="1"/>
          </p:cNvSpPr>
          <p:nvPr>
            <p:ph type="dt" sz="half" idx="10"/>
          </p:nvPr>
        </p:nvSpPr>
        <p:spPr/>
        <p:txBody>
          <a:bodyPr/>
          <a:lstStyle/>
          <a:p>
            <a:fld id="{DA93702B-86F8-43DF-8AC3-224FFB0CBD39}" type="datetime1">
              <a:rPr lang="en-US" smtClean="0"/>
              <a:t>4/2/25</a:t>
            </a:fld>
            <a:endParaRPr lang="en-US" dirty="0"/>
          </a:p>
        </p:txBody>
      </p:sp>
      <p:sp>
        <p:nvSpPr>
          <p:cNvPr id="4" name="Footer Placeholder 3">
            <a:extLst>
              <a:ext uri="{FF2B5EF4-FFF2-40B4-BE49-F238E27FC236}">
                <a16:creationId xmlns:a16="http://schemas.microsoft.com/office/drawing/2014/main" id="{0DD1FFCD-1A2A-4088-BE20-A6D1D37D84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78A2D5-7AB0-4615-9E3D-74F06C3264DE}"/>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Rectangle 7">
            <a:extLst>
              <a:ext uri="{FF2B5EF4-FFF2-40B4-BE49-F238E27FC236}">
                <a16:creationId xmlns:a16="http://schemas.microsoft.com/office/drawing/2014/main" id="{6475ED2A-8C04-4285-BA00-CBCCE5D11C1E}"/>
              </a:ext>
            </a:extLst>
          </p:cNvPr>
          <p:cNvSpPr/>
          <p:nvPr userDrawn="1"/>
        </p:nvSpPr>
        <p:spPr>
          <a:xfrm>
            <a:off x="3609320" y="1015745"/>
            <a:ext cx="1927098" cy="3604380"/>
          </a:xfrm>
          <a:prstGeom prst="rect">
            <a:avLst/>
          </a:prstGeom>
          <a:solidFill>
            <a:srgbClr val="FF9900"/>
          </a:solidFill>
          <a:ln w="9525">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lIns="137160" tIns="34290" rIns="137160" rtlCol="0" anchor="ctr"/>
          <a:lstStyle/>
          <a:p>
            <a:pPr algn="ctr"/>
            <a:endParaRPr lang="en-US" sz="1013" dirty="0">
              <a:solidFill>
                <a:schemeClr val="bg1"/>
              </a:solidFill>
            </a:endParaRPr>
          </a:p>
        </p:txBody>
      </p:sp>
      <p:sp>
        <p:nvSpPr>
          <p:cNvPr id="9" name="Rectangle 8">
            <a:extLst>
              <a:ext uri="{FF2B5EF4-FFF2-40B4-BE49-F238E27FC236}">
                <a16:creationId xmlns:a16="http://schemas.microsoft.com/office/drawing/2014/main" id="{F8507A28-1A32-485D-A1B1-32380AF07D86}"/>
              </a:ext>
            </a:extLst>
          </p:cNvPr>
          <p:cNvSpPr/>
          <p:nvPr userDrawn="1"/>
        </p:nvSpPr>
        <p:spPr>
          <a:xfrm>
            <a:off x="464573" y="1028980"/>
            <a:ext cx="1927098" cy="360730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013" dirty="0">
              <a:solidFill>
                <a:srgbClr val="333F4E"/>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13" dirty="0">
              <a:solidFill>
                <a:srgbClr val="333F4E"/>
              </a:solidFill>
            </a:endParaRPr>
          </a:p>
          <a:p>
            <a:pPr algn="ctr"/>
            <a:endParaRPr lang="en-US" sz="1013" dirty="0">
              <a:solidFill>
                <a:schemeClr val="bg1"/>
              </a:solidFill>
            </a:endParaRPr>
          </a:p>
        </p:txBody>
      </p:sp>
      <p:sp>
        <p:nvSpPr>
          <p:cNvPr id="6" name="Rectangle 5">
            <a:extLst>
              <a:ext uri="{FF2B5EF4-FFF2-40B4-BE49-F238E27FC236}">
                <a16:creationId xmlns:a16="http://schemas.microsoft.com/office/drawing/2014/main" id="{4DE0983B-28DD-400D-A2C7-A0EE573D3AE5}"/>
              </a:ext>
            </a:extLst>
          </p:cNvPr>
          <p:cNvSpPr/>
          <p:nvPr userDrawn="1"/>
        </p:nvSpPr>
        <p:spPr>
          <a:xfrm>
            <a:off x="6751968" y="1015745"/>
            <a:ext cx="1927458" cy="3604380"/>
          </a:xfrm>
          <a:prstGeom prst="rect">
            <a:avLst/>
          </a:prstGeom>
          <a:solidFill>
            <a:schemeClr val="accent5"/>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lIns="137160" tIns="34290" rIns="137160" rtlCol="0" anchor="ctr"/>
          <a:lstStyle/>
          <a:p>
            <a:pPr algn="ctr"/>
            <a:endParaRPr lang="en-US" sz="1013" dirty="0">
              <a:solidFill>
                <a:schemeClr val="bg1"/>
              </a:solidFill>
            </a:endParaRPr>
          </a:p>
        </p:txBody>
      </p:sp>
      <p:sp>
        <p:nvSpPr>
          <p:cNvPr id="13" name="Text Placeholder 12">
            <a:extLst>
              <a:ext uri="{FF2B5EF4-FFF2-40B4-BE49-F238E27FC236}">
                <a16:creationId xmlns:a16="http://schemas.microsoft.com/office/drawing/2014/main" id="{58B108D1-C22F-4E4D-A8A8-C06A8712C4B9}"/>
              </a:ext>
            </a:extLst>
          </p:cNvPr>
          <p:cNvSpPr>
            <a:spLocks noGrp="1"/>
          </p:cNvSpPr>
          <p:nvPr>
            <p:ph type="body" sz="quarter" idx="13" hasCustomPrompt="1"/>
          </p:nvPr>
        </p:nvSpPr>
        <p:spPr>
          <a:xfrm>
            <a:off x="570310" y="1458225"/>
            <a:ext cx="1710878" cy="1747401"/>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45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17" name="Rectangle 16">
            <a:extLst>
              <a:ext uri="{FF2B5EF4-FFF2-40B4-BE49-F238E27FC236}">
                <a16:creationId xmlns:a16="http://schemas.microsoft.com/office/drawing/2014/main" id="{5E8EBFE0-82E2-4630-A679-8E9224CADCBA}"/>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18" name="Picture Placeholder 10">
            <a:extLst>
              <a:ext uri="{FF2B5EF4-FFF2-40B4-BE49-F238E27FC236}">
                <a16:creationId xmlns:a16="http://schemas.microsoft.com/office/drawing/2014/main" id="{6BD167A2-0AAA-4654-AFD8-FBAFE3B6B674}"/>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19" name="TextBox 18">
            <a:extLst>
              <a:ext uri="{FF2B5EF4-FFF2-40B4-BE49-F238E27FC236}">
                <a16:creationId xmlns:a16="http://schemas.microsoft.com/office/drawing/2014/main" id="{F8C07C26-366E-47DC-B2BB-D62AC7115EBC}"/>
              </a:ext>
            </a:extLst>
          </p:cNvPr>
          <p:cNvSpPr txBox="1"/>
          <p:nvPr userDrawn="1"/>
        </p:nvSpPr>
        <p:spPr>
          <a:xfrm>
            <a:off x="464573" y="1026364"/>
            <a:ext cx="1924589" cy="300082"/>
          </a:xfrm>
          <a:prstGeom prst="rect">
            <a:avLst/>
          </a:prstGeom>
          <a:solidFill>
            <a:schemeClr val="bg1"/>
          </a:solidFill>
          <a:ln>
            <a:solidFill>
              <a:schemeClr val="accent1"/>
            </a:solidFill>
          </a:ln>
        </p:spPr>
        <p:txBody>
          <a:bodyPr wrap="square" lIns="0" rIns="0" rtlCol="0">
            <a:spAutoFit/>
          </a:bodyPr>
          <a:lstStyle/>
          <a:p>
            <a:pPr algn="ctr"/>
            <a:r>
              <a:rPr lang="en-US" sz="1350" b="1" dirty="0">
                <a:solidFill>
                  <a:schemeClr val="tx1"/>
                </a:solidFill>
                <a:latin typeface="+mn-lt"/>
              </a:rPr>
              <a:t>CHALLENGE</a:t>
            </a:r>
            <a:endParaRPr lang="en-US" sz="1013" dirty="0">
              <a:solidFill>
                <a:schemeClr val="tx1"/>
              </a:solidFill>
            </a:endParaRPr>
          </a:p>
        </p:txBody>
      </p:sp>
      <p:sp>
        <p:nvSpPr>
          <p:cNvPr id="20" name="Text Placeholder 12">
            <a:extLst>
              <a:ext uri="{FF2B5EF4-FFF2-40B4-BE49-F238E27FC236}">
                <a16:creationId xmlns:a16="http://schemas.microsoft.com/office/drawing/2014/main" id="{C5407DBE-AAF6-432E-8540-D5ADE18F814E}"/>
              </a:ext>
            </a:extLst>
          </p:cNvPr>
          <p:cNvSpPr>
            <a:spLocks noGrp="1"/>
          </p:cNvSpPr>
          <p:nvPr>
            <p:ph type="body" sz="quarter" idx="21" hasCustomPrompt="1"/>
          </p:nvPr>
        </p:nvSpPr>
        <p:spPr>
          <a:xfrm>
            <a:off x="3716561" y="1429961"/>
            <a:ext cx="1710878" cy="2121350"/>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45 words.</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21" name="TextBox 20">
            <a:extLst>
              <a:ext uri="{FF2B5EF4-FFF2-40B4-BE49-F238E27FC236}">
                <a16:creationId xmlns:a16="http://schemas.microsoft.com/office/drawing/2014/main" id="{8E574E6A-E4A1-4119-97EB-04F39BBD0977}"/>
              </a:ext>
            </a:extLst>
          </p:cNvPr>
          <p:cNvSpPr txBox="1"/>
          <p:nvPr userDrawn="1"/>
        </p:nvSpPr>
        <p:spPr>
          <a:xfrm>
            <a:off x="3608837" y="1016347"/>
            <a:ext cx="1919048" cy="300082"/>
          </a:xfrm>
          <a:prstGeom prst="rect">
            <a:avLst/>
          </a:prstGeom>
          <a:solidFill>
            <a:schemeClr val="bg1"/>
          </a:solidFill>
          <a:ln>
            <a:solidFill>
              <a:srgbClr val="FF9900"/>
            </a:solidFill>
          </a:ln>
        </p:spPr>
        <p:txBody>
          <a:bodyPr wrap="square" lIns="0" rIns="0" rtlCol="0">
            <a:spAutoFit/>
          </a:bodyPr>
          <a:lstStyle/>
          <a:p>
            <a:pPr algn="ctr"/>
            <a:r>
              <a:rPr lang="en-US" sz="1350" b="1" dirty="0">
                <a:solidFill>
                  <a:schemeClr val="tx1"/>
                </a:solidFill>
                <a:latin typeface="+mn-lt"/>
              </a:rPr>
              <a:t>SOLUTION</a:t>
            </a:r>
            <a:endParaRPr lang="en-US" sz="1013" dirty="0">
              <a:solidFill>
                <a:schemeClr val="tx1"/>
              </a:solidFill>
            </a:endParaRPr>
          </a:p>
        </p:txBody>
      </p:sp>
      <p:sp>
        <p:nvSpPr>
          <p:cNvPr id="23" name="Text Placeholder 12">
            <a:extLst>
              <a:ext uri="{FF2B5EF4-FFF2-40B4-BE49-F238E27FC236}">
                <a16:creationId xmlns:a16="http://schemas.microsoft.com/office/drawing/2014/main" id="{5BEEC055-BB63-4E2E-82EB-059B3D4BCE23}"/>
              </a:ext>
            </a:extLst>
          </p:cNvPr>
          <p:cNvSpPr>
            <a:spLocks noGrp="1"/>
          </p:cNvSpPr>
          <p:nvPr>
            <p:ph type="body" sz="quarter" idx="22" hasCustomPrompt="1"/>
          </p:nvPr>
        </p:nvSpPr>
        <p:spPr>
          <a:xfrm>
            <a:off x="6860574" y="1444145"/>
            <a:ext cx="1710878" cy="1329595"/>
          </a:xfrm>
        </p:spPr>
        <p:txBody>
          <a:bodyPr/>
          <a:lstStyle>
            <a:lvl1pPr marL="214313" marR="0" indent="-214313" algn="l" defTabSz="685800" rtl="0" eaLnBrk="1" fontAlgn="auto" latinLnBrk="0" hangingPunct="1">
              <a:lnSpc>
                <a:spcPct val="90000"/>
              </a:lnSpc>
              <a:spcBef>
                <a:spcPts val="0"/>
              </a:spcBef>
              <a:spcAft>
                <a:spcPts val="900"/>
              </a:spcAft>
              <a:buClrTx/>
              <a:buSzPct val="90000"/>
              <a:buFont typeface="Wingdings" panose="05000000000000000000" pitchFamily="2" charset="2"/>
              <a:buChar char="ü"/>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lvl="0"/>
            <a:r>
              <a:rPr lang="en-US" dirty="0"/>
              <a:t>Include outcome and key takeaways using this checkmark bullet format.</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24" name="TextBox 23">
            <a:extLst>
              <a:ext uri="{FF2B5EF4-FFF2-40B4-BE49-F238E27FC236}">
                <a16:creationId xmlns:a16="http://schemas.microsoft.com/office/drawing/2014/main" id="{D871A48C-F6B0-4D2D-85FA-EE6E0602922F}"/>
              </a:ext>
            </a:extLst>
          </p:cNvPr>
          <p:cNvSpPr txBox="1"/>
          <p:nvPr userDrawn="1"/>
        </p:nvSpPr>
        <p:spPr>
          <a:xfrm>
            <a:off x="6752451" y="1011883"/>
            <a:ext cx="1926975" cy="300082"/>
          </a:xfrm>
          <a:prstGeom prst="rect">
            <a:avLst/>
          </a:prstGeom>
          <a:solidFill>
            <a:schemeClr val="bg1"/>
          </a:solidFill>
          <a:ln>
            <a:solidFill>
              <a:schemeClr val="accent5"/>
            </a:solidFill>
          </a:ln>
        </p:spPr>
        <p:txBody>
          <a:bodyPr wrap="square" lIns="0" rIns="0" rtlCol="0">
            <a:spAutoFit/>
          </a:bodyPr>
          <a:lstStyle/>
          <a:p>
            <a:pPr algn="ctr"/>
            <a:r>
              <a:rPr lang="en-US" sz="1350" b="1" dirty="0">
                <a:solidFill>
                  <a:schemeClr val="tx1"/>
                </a:solidFill>
                <a:latin typeface="+mn-lt"/>
              </a:rPr>
              <a:t>OUTCOME</a:t>
            </a:r>
            <a:endParaRPr lang="en-US" sz="1013" dirty="0">
              <a:solidFill>
                <a:schemeClr val="tx1"/>
              </a:solidFill>
            </a:endParaRPr>
          </a:p>
        </p:txBody>
      </p:sp>
      <p:sp>
        <p:nvSpPr>
          <p:cNvPr id="7" name="Graphic 9">
            <a:extLst>
              <a:ext uri="{FF2B5EF4-FFF2-40B4-BE49-F238E27FC236}">
                <a16:creationId xmlns:a16="http://schemas.microsoft.com/office/drawing/2014/main" id="{56B9D3EA-0450-234A-23C8-A3C73E32DE7A}"/>
              </a:ext>
            </a:extLst>
          </p:cNvPr>
          <p:cNvSpPr/>
          <p:nvPr userDrawn="1"/>
        </p:nvSpPr>
        <p:spPr>
          <a:xfrm>
            <a:off x="2686772" y="2475613"/>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rgbClr val="FF99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10" name="Graphic 9">
            <a:extLst>
              <a:ext uri="{FF2B5EF4-FFF2-40B4-BE49-F238E27FC236}">
                <a16:creationId xmlns:a16="http://schemas.microsoft.com/office/drawing/2014/main" id="{EDD1A2FB-C9F0-9D64-4A7B-5D09A9CB82F7}"/>
              </a:ext>
            </a:extLst>
          </p:cNvPr>
          <p:cNvSpPr/>
          <p:nvPr userDrawn="1"/>
        </p:nvSpPr>
        <p:spPr>
          <a:xfrm>
            <a:off x="5830283" y="2475613"/>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rgbClr val="FF9900"/>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endParaRPr lang="en-US" sz="1013" dirty="0">
              <a:solidFill>
                <a:schemeClr val="bg1"/>
              </a:solidFill>
            </a:endParaRPr>
          </a:p>
        </p:txBody>
      </p:sp>
    </p:spTree>
    <p:extLst>
      <p:ext uri="{BB962C8B-B14F-4D97-AF65-F5344CB8AC3E}">
        <p14:creationId xmlns:p14="http://schemas.microsoft.com/office/powerpoint/2010/main" val="153207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FBAE40"/>
          </p15:clr>
        </p15:guide>
        <p15:guide id="2" orient="horz" pos="254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er: 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CB8110-A861-4247-8A59-F111C2059259}"/>
              </a:ext>
            </a:extLst>
          </p:cNvPr>
          <p:cNvSpPr>
            <a:spLocks noGrp="1"/>
          </p:cNvSpPr>
          <p:nvPr>
            <p:ph type="pic" sz="quarter" idx="21" hasCustomPrompt="1"/>
          </p:nvPr>
        </p:nvSpPr>
        <p:spPr>
          <a:xfrm>
            <a:off x="4446985" y="1"/>
            <a:ext cx="4697015" cy="383182"/>
          </a:xfrm>
        </p:spPr>
        <p:txBody>
          <a:bodyPr/>
          <a:lstStyle>
            <a:lvl1pPr marL="0" indent="0">
              <a:buNone/>
              <a:defRPr/>
            </a:lvl1pPr>
          </a:lstStyle>
          <a:p>
            <a:r>
              <a:rPr lang="en-US" dirty="0"/>
              <a:t>Insert photo here</a:t>
            </a:r>
          </a:p>
        </p:txBody>
      </p:sp>
      <p:sp>
        <p:nvSpPr>
          <p:cNvPr id="31" name="Text Placeholder 39">
            <a:extLst>
              <a:ext uri="{FF2B5EF4-FFF2-40B4-BE49-F238E27FC236}">
                <a16:creationId xmlns:a16="http://schemas.microsoft.com/office/drawing/2014/main" id="{21E213B1-38E1-4F0C-B65C-415B0EEFD800}"/>
              </a:ext>
            </a:extLst>
          </p:cNvPr>
          <p:cNvSpPr>
            <a:spLocks noGrp="1"/>
          </p:cNvSpPr>
          <p:nvPr>
            <p:ph type="body" sz="quarter" idx="19" hasCustomPrompt="1"/>
          </p:nvPr>
        </p:nvSpPr>
        <p:spPr>
          <a:xfrm>
            <a:off x="4446985" y="4843418"/>
            <a:ext cx="4697015" cy="300082"/>
          </a:xfrm>
          <a:gradFill>
            <a:gsLst>
              <a:gs pos="1000">
                <a:srgbClr val="000000">
                  <a:alpha val="0"/>
                </a:srgbClr>
              </a:gs>
              <a:gs pos="100000">
                <a:srgbClr val="000000"/>
              </a:gs>
            </a:gsLst>
            <a:lin ang="5400000" scaled="1"/>
          </a:gradFill>
        </p:spPr>
        <p:txBody>
          <a:bodyPr anchor="b" anchorCtr="0"/>
          <a:lstStyle>
            <a:lvl1pPr marL="0" indent="0" algn="ctr">
              <a:buNone/>
              <a:defRPr sz="1500">
                <a:noFill/>
              </a:defRPr>
            </a:lvl1pPr>
          </a:lstStyle>
          <a:p>
            <a:pPr lvl="0"/>
            <a:r>
              <a:rPr lang="en-US" dirty="0"/>
              <a:t>To mask photo</a:t>
            </a:r>
          </a:p>
        </p:txBody>
      </p:sp>
      <p:sp>
        <p:nvSpPr>
          <p:cNvPr id="25" name="Rectangle 24">
            <a:extLst>
              <a:ext uri="{FF2B5EF4-FFF2-40B4-BE49-F238E27FC236}">
                <a16:creationId xmlns:a16="http://schemas.microsoft.com/office/drawing/2014/main" id="{B897FE5D-4E6F-028B-FE64-5BAB11BAB0D4}"/>
              </a:ext>
            </a:extLst>
          </p:cNvPr>
          <p:cNvSpPr/>
          <p:nvPr userDrawn="1"/>
        </p:nvSpPr>
        <p:spPr>
          <a:xfrm>
            <a:off x="457201" y="3779665"/>
            <a:ext cx="3879056" cy="857250"/>
          </a:xfrm>
          <a:prstGeom prst="rect">
            <a:avLst/>
          </a:prstGeom>
          <a:noFill/>
          <a:ln w="25400">
            <a:solidFill>
              <a:srgbClr val="9FFCE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4" name="Rectangle 23">
            <a:extLst>
              <a:ext uri="{FF2B5EF4-FFF2-40B4-BE49-F238E27FC236}">
                <a16:creationId xmlns:a16="http://schemas.microsoft.com/office/drawing/2014/main" id="{421E01F8-DA12-D5D5-2C61-54355F8271DD}"/>
              </a:ext>
            </a:extLst>
          </p:cNvPr>
          <p:cNvSpPr/>
          <p:nvPr userDrawn="1"/>
        </p:nvSpPr>
        <p:spPr>
          <a:xfrm>
            <a:off x="457201" y="2518651"/>
            <a:ext cx="3879056" cy="1097280"/>
          </a:xfrm>
          <a:prstGeom prst="rect">
            <a:avLst/>
          </a:prstGeom>
          <a:noFill/>
          <a:ln w="254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3" name="Rectangle 22">
            <a:extLst>
              <a:ext uri="{FF2B5EF4-FFF2-40B4-BE49-F238E27FC236}">
                <a16:creationId xmlns:a16="http://schemas.microsoft.com/office/drawing/2014/main" id="{013A604F-7BF4-D707-0263-65C8DC5100F7}"/>
              </a:ext>
            </a:extLst>
          </p:cNvPr>
          <p:cNvSpPr/>
          <p:nvPr userDrawn="1"/>
        </p:nvSpPr>
        <p:spPr>
          <a:xfrm>
            <a:off x="457201" y="1251853"/>
            <a:ext cx="3879056" cy="109728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 name="Title 1">
            <a:extLst>
              <a:ext uri="{FF2B5EF4-FFF2-40B4-BE49-F238E27FC236}">
                <a16:creationId xmlns:a16="http://schemas.microsoft.com/office/drawing/2014/main" id="{98958B0B-DA7E-16DE-7572-0624C0320464}"/>
              </a:ext>
            </a:extLst>
          </p:cNvPr>
          <p:cNvSpPr>
            <a:spLocks noGrp="1"/>
          </p:cNvSpPr>
          <p:nvPr>
            <p:ph type="title" hasCustomPrompt="1"/>
          </p:nvPr>
        </p:nvSpPr>
        <p:spPr>
          <a:xfrm>
            <a:off x="457201" y="279302"/>
            <a:ext cx="3886430" cy="757130"/>
          </a:xfrm>
        </p:spPr>
        <p:txBody>
          <a:bodyPr/>
          <a:lstStyle>
            <a:lvl1pPr>
              <a:defRPr/>
            </a:lvl1pPr>
          </a:lstStyle>
          <a:p>
            <a:r>
              <a:rPr lang="en-US" dirty="0"/>
              <a:t>Customer name and the outcome</a:t>
            </a:r>
          </a:p>
        </p:txBody>
      </p:sp>
      <p:sp>
        <p:nvSpPr>
          <p:cNvPr id="3" name="Date Placeholder 2">
            <a:extLst>
              <a:ext uri="{FF2B5EF4-FFF2-40B4-BE49-F238E27FC236}">
                <a16:creationId xmlns:a16="http://schemas.microsoft.com/office/drawing/2014/main" id="{30A3D18E-84A6-B036-343B-E3CB12C4265A}"/>
              </a:ext>
            </a:extLst>
          </p:cNvPr>
          <p:cNvSpPr>
            <a:spLocks noGrp="1"/>
          </p:cNvSpPr>
          <p:nvPr>
            <p:ph type="dt" sz="half" idx="10"/>
          </p:nvPr>
        </p:nvSpPr>
        <p:spPr/>
        <p:txBody>
          <a:bodyPr/>
          <a:lstStyle/>
          <a:p>
            <a:fld id="{887A5FA3-3C32-49D7-9601-B6A05BE5B06D}" type="datetime1">
              <a:rPr lang="en-US" smtClean="0"/>
              <a:t>4/2/25</a:t>
            </a:fld>
            <a:endParaRPr lang="en-US" dirty="0"/>
          </a:p>
        </p:txBody>
      </p:sp>
      <p:sp>
        <p:nvSpPr>
          <p:cNvPr id="4" name="Footer Placeholder 3">
            <a:extLst>
              <a:ext uri="{FF2B5EF4-FFF2-40B4-BE49-F238E27FC236}">
                <a16:creationId xmlns:a16="http://schemas.microsoft.com/office/drawing/2014/main" id="{CCB13D2F-A0EA-3F45-8FA2-FC0B7FE8BB4B}"/>
              </a:ext>
            </a:extLst>
          </p:cNvPr>
          <p:cNvSpPr>
            <a:spLocks noGrp="1"/>
          </p:cNvSpPr>
          <p:nvPr>
            <p:ph type="ftr" sz="quarter" idx="11"/>
          </p:nvPr>
        </p:nvSpPr>
        <p:spPr/>
        <p:txBody>
          <a:bodyPr/>
          <a:lstStyle/>
          <a:p>
            <a:endParaRPr lang="en-US" dirty="0"/>
          </a:p>
        </p:txBody>
      </p:sp>
      <p:sp useBgFill="1">
        <p:nvSpPr>
          <p:cNvPr id="18" name="TextBox 17">
            <a:extLst>
              <a:ext uri="{FF2B5EF4-FFF2-40B4-BE49-F238E27FC236}">
                <a16:creationId xmlns:a16="http://schemas.microsoft.com/office/drawing/2014/main" id="{1A7712A7-8043-875D-716F-3795FFAAFB59}"/>
              </a:ext>
            </a:extLst>
          </p:cNvPr>
          <p:cNvSpPr txBox="1"/>
          <p:nvPr userDrawn="1"/>
        </p:nvSpPr>
        <p:spPr>
          <a:xfrm>
            <a:off x="1937467" y="1174698"/>
            <a:ext cx="911147" cy="161583"/>
          </a:xfrm>
          <a:prstGeom prst="rect">
            <a:avLst/>
          </a:prstGeom>
        </p:spPr>
        <p:txBody>
          <a:bodyPr wrap="none" lIns="68580" tIns="0" rIns="68580" bIns="0" rtlCol="0">
            <a:spAutoFit/>
          </a:bodyPr>
          <a:lstStyle/>
          <a:p>
            <a:pPr algn="ctr"/>
            <a:r>
              <a:rPr lang="en-US" sz="1050" b="1" cap="all" baseline="0" dirty="0">
                <a:solidFill>
                  <a:schemeClr val="accent1"/>
                </a:solidFill>
              </a:rPr>
              <a:t>Challenge</a:t>
            </a:r>
          </a:p>
        </p:txBody>
      </p:sp>
      <p:sp useBgFill="1">
        <p:nvSpPr>
          <p:cNvPr id="19" name="TextBox 18">
            <a:extLst>
              <a:ext uri="{FF2B5EF4-FFF2-40B4-BE49-F238E27FC236}">
                <a16:creationId xmlns:a16="http://schemas.microsoft.com/office/drawing/2014/main" id="{BE244206-F201-41C1-7A5C-13F4B129490E}"/>
              </a:ext>
            </a:extLst>
          </p:cNvPr>
          <p:cNvSpPr txBox="1"/>
          <p:nvPr userDrawn="1"/>
        </p:nvSpPr>
        <p:spPr>
          <a:xfrm>
            <a:off x="1979948" y="2445884"/>
            <a:ext cx="826188" cy="161583"/>
          </a:xfrm>
          <a:prstGeom prst="rect">
            <a:avLst/>
          </a:prstGeom>
        </p:spPr>
        <p:txBody>
          <a:bodyPr wrap="none" lIns="68580" tIns="0" rIns="68580" bIns="0" rtlCol="0">
            <a:spAutoFit/>
          </a:bodyPr>
          <a:lstStyle/>
          <a:p>
            <a:pPr algn="ctr"/>
            <a:r>
              <a:rPr lang="en-US" sz="1050" b="1" cap="all" baseline="0" dirty="0">
                <a:solidFill>
                  <a:srgbClr val="FF9900"/>
                </a:solidFill>
              </a:rPr>
              <a:t>Solution</a:t>
            </a:r>
          </a:p>
        </p:txBody>
      </p:sp>
      <p:sp useBgFill="1">
        <p:nvSpPr>
          <p:cNvPr id="20" name="TextBox 19">
            <a:extLst>
              <a:ext uri="{FF2B5EF4-FFF2-40B4-BE49-F238E27FC236}">
                <a16:creationId xmlns:a16="http://schemas.microsoft.com/office/drawing/2014/main" id="{E9D538D4-BF0B-5CD3-C104-819B7294B922}"/>
              </a:ext>
            </a:extLst>
          </p:cNvPr>
          <p:cNvSpPr txBox="1"/>
          <p:nvPr userDrawn="1"/>
        </p:nvSpPr>
        <p:spPr>
          <a:xfrm>
            <a:off x="1987963" y="3717073"/>
            <a:ext cx="810158" cy="161583"/>
          </a:xfrm>
          <a:prstGeom prst="rect">
            <a:avLst/>
          </a:prstGeom>
        </p:spPr>
        <p:txBody>
          <a:bodyPr wrap="none" lIns="68580" tIns="0" rIns="68580" bIns="0" rtlCol="0">
            <a:spAutoFit/>
          </a:bodyPr>
          <a:lstStyle/>
          <a:p>
            <a:pPr algn="ctr"/>
            <a:r>
              <a:rPr lang="en-US" sz="1050" b="1" cap="all" baseline="0" dirty="0">
                <a:solidFill>
                  <a:srgbClr val="9FFCEA"/>
                </a:solidFill>
              </a:rPr>
              <a:t>Outcome</a:t>
            </a:r>
          </a:p>
        </p:txBody>
      </p:sp>
      <p:sp>
        <p:nvSpPr>
          <p:cNvPr id="28" name="Text Placeholder 27">
            <a:extLst>
              <a:ext uri="{FF2B5EF4-FFF2-40B4-BE49-F238E27FC236}">
                <a16:creationId xmlns:a16="http://schemas.microsoft.com/office/drawing/2014/main" id="{EE981892-2D5B-BEA2-81D0-CF1B05038B0C}"/>
              </a:ext>
            </a:extLst>
          </p:cNvPr>
          <p:cNvSpPr>
            <a:spLocks noGrp="1"/>
          </p:cNvSpPr>
          <p:nvPr>
            <p:ph type="body" sz="quarter" idx="13" hasCustomPrompt="1"/>
          </p:nvPr>
        </p:nvSpPr>
        <p:spPr>
          <a:xfrm>
            <a:off x="553642" y="1335881"/>
            <a:ext cx="3715940" cy="987963"/>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200"/>
            </a:lvl1pPr>
            <a:lvl2pPr marL="214313" indent="0">
              <a:buNone/>
              <a:defRPr/>
            </a:lvl2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30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lvl="0"/>
            <a:endParaRPr lang="en-US" dirty="0"/>
          </a:p>
        </p:txBody>
      </p:sp>
      <p:sp>
        <p:nvSpPr>
          <p:cNvPr id="30" name="Text Placeholder 29">
            <a:extLst>
              <a:ext uri="{FF2B5EF4-FFF2-40B4-BE49-F238E27FC236}">
                <a16:creationId xmlns:a16="http://schemas.microsoft.com/office/drawing/2014/main" id="{D93FBDCF-AF16-772B-A8F7-A0DF49B5D20C}"/>
              </a:ext>
            </a:extLst>
          </p:cNvPr>
          <p:cNvSpPr>
            <a:spLocks noGrp="1"/>
          </p:cNvSpPr>
          <p:nvPr>
            <p:ph type="body" sz="quarter" idx="14" hasCustomPrompt="1"/>
          </p:nvPr>
        </p:nvSpPr>
        <p:spPr>
          <a:xfrm>
            <a:off x="553640" y="2630198"/>
            <a:ext cx="3715941" cy="590931"/>
          </a:xfrm>
        </p:spPr>
        <p:txBody>
          <a:bodyPr/>
          <a:lstStyle>
            <a:lvl1pPr marL="0" indent="0">
              <a:buNone/>
              <a:defRPr sz="1200"/>
            </a:lvl1pPr>
            <a:lvl2pPr marL="214313" indent="0">
              <a:buNone/>
              <a:defRPr/>
            </a:lvl2pPr>
            <a:lvl3pPr marL="471488" indent="0">
              <a:buNone/>
              <a:defRPr/>
            </a:lvl3pPr>
            <a:lvl4pPr marL="644129" indent="0">
              <a:buNone/>
              <a:defRPr/>
            </a:lvl4pPr>
            <a:lvl5pPr marL="772716" indent="0">
              <a:buNone/>
              <a:defRPr/>
            </a:lvl5pPr>
          </a:lstStyle>
          <a:p>
            <a:pPr lvl="0"/>
            <a:r>
              <a:rPr lang="en-US" dirty="0"/>
              <a:t>How the key services were used to solve the challenge. Should be no more than approximately 30 words.</a:t>
            </a:r>
          </a:p>
        </p:txBody>
      </p:sp>
      <p:sp>
        <p:nvSpPr>
          <p:cNvPr id="32" name="Text Placeholder 31">
            <a:extLst>
              <a:ext uri="{FF2B5EF4-FFF2-40B4-BE49-F238E27FC236}">
                <a16:creationId xmlns:a16="http://schemas.microsoft.com/office/drawing/2014/main" id="{EA2C65BC-472C-95A9-5164-3E55E0073802}"/>
              </a:ext>
            </a:extLst>
          </p:cNvPr>
          <p:cNvSpPr>
            <a:spLocks noGrp="1"/>
          </p:cNvSpPr>
          <p:nvPr>
            <p:ph type="body" sz="quarter" idx="15" hasCustomPrompt="1"/>
          </p:nvPr>
        </p:nvSpPr>
        <p:spPr>
          <a:xfrm>
            <a:off x="553640" y="3924994"/>
            <a:ext cx="3715941" cy="424732"/>
          </a:xfrm>
        </p:spPr>
        <p:txBody>
          <a:bodyPr/>
          <a:lstStyle>
            <a:lvl1pPr marL="171450" indent="-171450">
              <a:spcAft>
                <a:spcPts val="450"/>
              </a:spcAft>
              <a:buFont typeface="Wingdings" panose="05000000000000000000" pitchFamily="2" charset="2"/>
              <a:buChar char="ü"/>
              <a:defRPr sz="1200"/>
            </a:lvl1pPr>
          </a:lstStyle>
          <a:p>
            <a:pPr lvl="0"/>
            <a:r>
              <a:rPr lang="en-US" dirty="0"/>
              <a:t>Include outcome and key takeaways using this checkmark bullet format.</a:t>
            </a:r>
          </a:p>
        </p:txBody>
      </p:sp>
      <p:sp>
        <p:nvSpPr>
          <p:cNvPr id="5" name="Slide Number Placeholder 4">
            <a:extLst>
              <a:ext uri="{FF2B5EF4-FFF2-40B4-BE49-F238E27FC236}">
                <a16:creationId xmlns:a16="http://schemas.microsoft.com/office/drawing/2014/main" id="{6399958F-69A1-844E-D20B-C4E8F0500DB7}"/>
              </a:ext>
            </a:extLst>
          </p:cNvPr>
          <p:cNvSpPr>
            <a:spLocks noGrp="1"/>
          </p:cNvSpPr>
          <p:nvPr>
            <p:ph type="sldNum" sz="quarter" idx="12"/>
          </p:nvPr>
        </p:nvSpPr>
        <p:spPr bwMode="black"/>
        <p:txBody>
          <a:bodyPr/>
          <a:lstStyle/>
          <a:p>
            <a:fld id="{EB4B8DE2-A4E8-46E4-8BBF-D75455EFF32C}" type="slidenum">
              <a:rPr lang="en-US" smtClean="0"/>
              <a:pPr/>
              <a:t>‹#›</a:t>
            </a:fld>
            <a:endParaRPr lang="en-US" dirty="0"/>
          </a:p>
        </p:txBody>
      </p:sp>
      <p:sp>
        <p:nvSpPr>
          <p:cNvPr id="42" name="Content Placeholder 41">
            <a:extLst>
              <a:ext uri="{FF2B5EF4-FFF2-40B4-BE49-F238E27FC236}">
                <a16:creationId xmlns:a16="http://schemas.microsoft.com/office/drawing/2014/main" id="{680273E2-3F5D-4E56-8525-1ACB3DFF10BF}"/>
              </a:ext>
            </a:extLst>
          </p:cNvPr>
          <p:cNvSpPr>
            <a:spLocks noGrp="1"/>
          </p:cNvSpPr>
          <p:nvPr>
            <p:ph sz="quarter" idx="20" hasCustomPrompt="1"/>
          </p:nvPr>
        </p:nvSpPr>
        <p:spPr>
          <a:xfrm>
            <a:off x="6731001" y="3912863"/>
            <a:ext cx="1955799" cy="383182"/>
          </a:xfrm>
        </p:spPr>
        <p:txBody>
          <a:bodyPr anchor="ctr" anchorCtr="0"/>
          <a:lstStyle>
            <a:lvl1pPr marL="0" indent="0" algn="ctr">
              <a:buNone/>
              <a:defRPr/>
            </a:lvl1pPr>
          </a:lstStyle>
          <a:p>
            <a:pPr lvl="0"/>
            <a:r>
              <a:rPr lang="en-US" dirty="0"/>
              <a:t>Logo</a:t>
            </a:r>
          </a:p>
        </p:txBody>
      </p:sp>
    </p:spTree>
    <p:extLst>
      <p:ext uri="{BB962C8B-B14F-4D97-AF65-F5344CB8AC3E}">
        <p14:creationId xmlns:p14="http://schemas.microsoft.com/office/powerpoint/2010/main" val="233830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42">
          <p15:clr>
            <a:srgbClr val="FBAE40"/>
          </p15:clr>
        </p15:guide>
        <p15:guide id="3" pos="39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stomer Quote: Small Logo">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2257059" y="1389786"/>
            <a:ext cx="232172" cy="106183"/>
          </a:xfrm>
          <a:blipFill>
            <a:blip r:embed="rId2"/>
            <a:stretch>
              <a:fillRect l="-5525" t="-5525" r="-5525" b="-5525"/>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8604282" y="2366923"/>
            <a:ext cx="232172" cy="106183"/>
          </a:xfrm>
          <a:blipFill>
            <a:blip r:embed="rId3"/>
            <a:stretch>
              <a:fillRect l="-4458" t="-4458" r="-4458" b="-4458"/>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2553836" y="2967038"/>
            <a:ext cx="6050446" cy="300082"/>
          </a:xfrm>
        </p:spPr>
        <p:txBody>
          <a:bodyPr/>
          <a:lstStyle>
            <a:lvl1pPr marL="0" indent="0" algn="r">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2553836" y="3244037"/>
            <a:ext cx="6050446" cy="258532"/>
          </a:xfrm>
        </p:spPr>
        <p:txBody>
          <a:bodyPr/>
          <a:lstStyle>
            <a:lvl1pPr marL="0" indent="0" algn="r">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8DA4B0C3-D34D-40CB-AE3A-8E511B37B86B}"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7572010" y="3671888"/>
            <a:ext cx="1032272" cy="383182"/>
          </a:xfrm>
        </p:spPr>
        <p:txBody>
          <a:bodyPr/>
          <a:lstStyle>
            <a:lvl1pPr marL="0" indent="0" algn="r">
              <a:buNone/>
              <a:defRPr/>
            </a:lvl1pPr>
          </a:lstStyle>
          <a:p>
            <a:r>
              <a:rPr lang="en-US" dirty="0"/>
              <a:t>Logo</a:t>
            </a:r>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2164556" y="1470871"/>
            <a:ext cx="6439725" cy="1089529"/>
          </a:xfrm>
        </p:spPr>
        <p:txBody>
          <a:bodyPr/>
          <a:lstStyle>
            <a:lvl1pPr marL="0" indent="0" algn="r">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cxnSp>
        <p:nvCxnSpPr>
          <p:cNvPr id="5" name="Straight Connector 4">
            <a:extLst>
              <a:ext uri="{FF2B5EF4-FFF2-40B4-BE49-F238E27FC236}">
                <a16:creationId xmlns:a16="http://schemas.microsoft.com/office/drawing/2014/main" id="{3F354033-3640-1EB7-E336-877245CB8530}"/>
              </a:ext>
            </a:extLst>
          </p:cNvPr>
          <p:cNvCxnSpPr>
            <a:cxnSpLocks/>
          </p:cNvCxnSpPr>
          <p:nvPr userDrawn="1"/>
        </p:nvCxnSpPr>
        <p:spPr>
          <a:xfrm flipH="1">
            <a:off x="6670706" y="2876550"/>
            <a:ext cx="193357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4BBE0C1-C764-36D2-A8FE-FB495A7EF2A3}"/>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484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stomer Quote: Light Logo">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3228609" y="1797792"/>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3467100" y="3410045"/>
            <a:ext cx="4102235" cy="300082"/>
          </a:xfrm>
        </p:spPr>
        <p:txBody>
          <a:bodyPr/>
          <a:lstStyle>
            <a:lvl1pPr marL="0" indent="0" algn="l">
              <a:spcAft>
                <a:spcPts val="0"/>
              </a:spcAft>
              <a:buNone/>
              <a:defRPr sz="1500" b="1">
                <a:solidFill>
                  <a:srgbClr val="7CE8F4"/>
                </a:solidFill>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3467100" y="3687044"/>
            <a:ext cx="4102235" cy="258532"/>
          </a:xfrm>
        </p:spPr>
        <p:txBody>
          <a:bodyPr/>
          <a:lstStyle>
            <a:lvl1pPr marL="0" indent="0" algn="l">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3AC3A3CE-F1B1-4D04-B2D7-B97EA610EF5C}"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457200" y="2702388"/>
            <a:ext cx="2057400" cy="383182"/>
          </a:xfrm>
        </p:spPr>
        <p:txBody>
          <a:bodyPr anchor="ctr" anchorCtr="0"/>
          <a:lstStyle>
            <a:lvl1pPr marL="0" indent="0" algn="ctr">
              <a:buNone/>
              <a:defRPr sz="2100"/>
            </a:lvl1pPr>
          </a:lstStyle>
          <a:p>
            <a:r>
              <a:rPr lang="en-US" dirty="0"/>
              <a:t>Logo</a:t>
            </a:r>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3467100" y="1861711"/>
            <a:ext cx="5203856" cy="1338828"/>
          </a:xfrm>
        </p:spPr>
        <p:txBody>
          <a:bodyPr/>
          <a:lstStyle>
            <a:lvl1pPr marL="0" indent="0" algn="l">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7842282" y="2895440"/>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cxnSp>
        <p:nvCxnSpPr>
          <p:cNvPr id="5" name="Straight Connector 4">
            <a:extLst>
              <a:ext uri="{FF2B5EF4-FFF2-40B4-BE49-F238E27FC236}">
                <a16:creationId xmlns:a16="http://schemas.microsoft.com/office/drawing/2014/main" id="{D96DF6AF-7835-EC14-BA46-4E4B0C8F782E}"/>
              </a:ext>
            </a:extLst>
          </p:cNvPr>
          <p:cNvCxnSpPr/>
          <p:nvPr userDrawn="1"/>
        </p:nvCxnSpPr>
        <p:spPr>
          <a:xfrm>
            <a:off x="2971800" y="1641780"/>
            <a:ext cx="0" cy="2469409"/>
          </a:xfrm>
          <a:prstGeom prst="line">
            <a:avLst/>
          </a:prstGeom>
          <a:ln w="19050" cap="rnd">
            <a:solidFill>
              <a:srgbClr val="7CE8F4"/>
            </a:solidFill>
            <a:roun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951358-00CC-836C-72EA-635D315E470B}"/>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2609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stomer Quote: Dark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D0DD11-CDA0-97CE-D3C7-1B88BBE1EF73}"/>
              </a:ext>
            </a:extLst>
          </p:cNvPr>
          <p:cNvSpPr/>
          <p:nvPr userDrawn="1"/>
        </p:nvSpPr>
        <p:spPr>
          <a:xfrm>
            <a:off x="1" y="1719385"/>
            <a:ext cx="2173904" cy="1773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2857655" y="1638301"/>
            <a:ext cx="232172" cy="106183"/>
          </a:xfrm>
          <a:blipFill>
            <a:blip r:embed="rId2"/>
            <a:stretch>
              <a:fillRect l="-4872" t="-4872" r="-4872" b="-4872"/>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3089827" y="3215552"/>
            <a:ext cx="5596973" cy="300082"/>
          </a:xfrm>
        </p:spPr>
        <p:txBody>
          <a:bodyPr/>
          <a:lstStyle>
            <a:lvl1pPr marL="0" indent="0" algn="l">
              <a:spcAft>
                <a:spcPts val="0"/>
              </a:spcAft>
              <a:buNone/>
              <a:defRPr sz="1500" b="1">
                <a:solidFill>
                  <a:schemeClr val="accent1"/>
                </a:solidFill>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3089827" y="3492551"/>
            <a:ext cx="5596973" cy="258532"/>
          </a:xfrm>
        </p:spPr>
        <p:txBody>
          <a:bodyPr/>
          <a:lstStyle>
            <a:lvl1pPr marL="0" indent="0" algn="l">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831F3C5-CDEB-4242-B3CD-1FDFA9A6DF5E}"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3089827" y="1719385"/>
            <a:ext cx="5431036" cy="1347556"/>
          </a:xfrm>
        </p:spPr>
        <p:txBody>
          <a:bodyPr/>
          <a:lstStyle>
            <a:lvl1pPr marL="0" indent="0" algn="l">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7055434" y="2695576"/>
            <a:ext cx="232172" cy="106183"/>
          </a:xfrm>
          <a:blipFill>
            <a:blip r:embed="rId3"/>
            <a:stretch>
              <a:fillRect l="-5037" t="-5037" r="-5037" b="-5037"/>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5" name="Rectangle 4">
            <a:extLst>
              <a:ext uri="{FF2B5EF4-FFF2-40B4-BE49-F238E27FC236}">
                <a16:creationId xmlns:a16="http://schemas.microsoft.com/office/drawing/2014/main" id="{59F71065-3CC6-642D-29BD-3690901E9C79}"/>
              </a:ext>
            </a:extLst>
          </p:cNvPr>
          <p:cNvSpPr/>
          <p:nvPr userDrawn="1"/>
        </p:nvSpPr>
        <p:spPr>
          <a:xfrm>
            <a:off x="1" y="1719385"/>
            <a:ext cx="2173904" cy="1773167"/>
          </a:xfrm>
          <a:prstGeom prst="rect">
            <a:avLst/>
          </a:prstGeom>
          <a:solidFill>
            <a:srgbClr val="FFFFFF"/>
          </a:solid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lvl="0" algn="ctr"/>
            <a:endParaRPr lang="en-US" sz="1013" dirty="0">
              <a:solidFill>
                <a:schemeClr val="bg1"/>
              </a:solidFill>
            </a:endParaRPr>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496402" y="2380159"/>
            <a:ext cx="1181100" cy="383182"/>
          </a:xfrm>
        </p:spPr>
        <p:txBody>
          <a:bodyPr anchor="ctr" anchorCtr="0"/>
          <a:lstStyle>
            <a:lvl1pPr marL="0" indent="0" algn="ctr">
              <a:buNone/>
              <a:defRPr>
                <a:solidFill>
                  <a:schemeClr val="bg1"/>
                </a:solidFill>
              </a:defRPr>
            </a:lvl1pPr>
          </a:lstStyle>
          <a:p>
            <a:r>
              <a:rPr lang="en-US" dirty="0"/>
              <a:t>Logo</a:t>
            </a:r>
          </a:p>
        </p:txBody>
      </p:sp>
      <p:sp>
        <p:nvSpPr>
          <p:cNvPr id="8" name="Slide Number Placeholder 7">
            <a:extLst>
              <a:ext uri="{FF2B5EF4-FFF2-40B4-BE49-F238E27FC236}">
                <a16:creationId xmlns:a16="http://schemas.microsoft.com/office/drawing/2014/main" id="{2BF19B9B-C823-5409-60B2-5DD035C89892}"/>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5149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4"/>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B2E8859F-5B87-4C8B-A18B-AEEBAA4FA108}"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5709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4"/>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3" y="1035454"/>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CAEF5164-29A6-420A-BCC8-97940F23D4D3}"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7993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279302"/>
            <a:ext cx="8229600" cy="424732"/>
          </a:xfrm>
        </p:spPr>
        <p:txBody>
          <a:bodyPr anchor="t" anchorCtr="0"/>
          <a:lstStyle>
            <a:lvl1pPr>
              <a:defRPr sz="24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7" y="1035455"/>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202" y="1035454"/>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Slide Number Placeholder 6">
            <a:extLst>
              <a:ext uri="{FF2B5EF4-FFF2-40B4-BE49-F238E27FC236}">
                <a16:creationId xmlns:a16="http://schemas.microsoft.com/office/drawing/2014/main" id="{9A6F8765-2516-471B-B0B9-129653FC1C5A}"/>
              </a:ext>
            </a:extLst>
          </p:cNvPr>
          <p:cNvSpPr>
            <a:spLocks noGrp="1"/>
          </p:cNvSpPr>
          <p:nvPr>
            <p:ph type="sldNum" sz="quarter" idx="12"/>
          </p:nvPr>
        </p:nvSpPr>
        <p:spPr>
          <a:xfrm>
            <a:off x="6696900" y="4717125"/>
            <a:ext cx="2057400" cy="273844"/>
          </a:xfr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457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76B36AB6-1572-468F-95AB-60249EC0F157}"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16961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2" name="TextBox 1">
            <a:extLst>
              <a:ext uri="{FF2B5EF4-FFF2-40B4-BE49-F238E27FC236}">
                <a16:creationId xmlns:a16="http://schemas.microsoft.com/office/drawing/2014/main" id="{FCB24191-BE37-E500-110C-E50DC0BA4FE9}"/>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10" name="TextBox 9">
            <a:extLst>
              <a:ext uri="{FF2B5EF4-FFF2-40B4-BE49-F238E27FC236}">
                <a16:creationId xmlns:a16="http://schemas.microsoft.com/office/drawing/2014/main" id="{865216D8-F939-9770-1647-7AF5176F2F09}"/>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62502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 </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36111067-20EB-1798-C692-893E8B406757}"/>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2056FBAE-E339-8468-132A-70490C95426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126000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CE2E840B-AA23-D4BC-791A-7F1FCEC5E06C}"/>
              </a:ext>
            </a:extLst>
          </p:cNvPr>
          <p:cNvSpPr txBox="1"/>
          <p:nvPr userDrawn="1"/>
        </p:nvSpPr>
        <p:spPr>
          <a:xfrm>
            <a:off x="378357"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3272B173-1E33-EB09-0123-92F7281DB0FE}"/>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32305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B42E3295-5948-BC16-942D-5241E60E28B9}"/>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AFB73275-B11C-A5BD-9A5E-2DD99DEABC7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399706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95A092AC-47E9-805A-E211-863ECCF531F2}"/>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FEBAB638-61C8-8619-97B8-ADB7FFD829D1}"/>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29258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418BEB22-53B4-5D51-95AE-B8569E54D4B6}"/>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6A262960-B369-F488-87FF-D05637090BB3}"/>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34233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C5690D61-1B43-C01D-CA7F-07129D257332}"/>
              </a:ext>
            </a:extLst>
          </p:cNvPr>
          <p:cNvSpPr txBox="1"/>
          <p:nvPr userDrawn="1"/>
        </p:nvSpPr>
        <p:spPr>
          <a:xfrm>
            <a:off x="378357"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7B9EE12A-A0E5-7A10-5E53-C31FF31548F2}"/>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74765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B0DC47A4-B895-05EC-A2E6-98FEA3CC4AA8}"/>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E7E617FE-1E44-A378-CDCA-8EA8A5B5B8E2}"/>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51377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DD2291E1-7059-73DC-60A3-74755B4D9D18}"/>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57482719-ECB2-780C-B45E-0DB2A7BA2C34}"/>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127972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3"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3"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8093098E-AAE9-D406-8459-8E9371301816}"/>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DA648E7D-D61C-A1F7-1A9B-EDDA1CAEC608}"/>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1464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467A3842-D09D-4979-9390-1B162738D5DE}"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3473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7E9B3393-001A-AAE6-D5F1-3310ACFD4145}"/>
              </a:ext>
            </a:extLst>
          </p:cNvPr>
          <p:cNvSpPr txBox="1"/>
          <p:nvPr userDrawn="1"/>
        </p:nvSpPr>
        <p:spPr>
          <a:xfrm>
            <a:off x="378357"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F0EE8E7A-87E2-5224-37E3-C59875117D0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56240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2B96894A-6DBD-6758-4273-4FC6B34E996E}"/>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EF1CCDB6-DEB0-633C-3E4C-8FA709571CCD}"/>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52276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279302"/>
            <a:ext cx="8229600" cy="424732"/>
          </a:xfrm>
        </p:spPr>
        <p:txBody>
          <a:bodyPr/>
          <a:lstStyle>
            <a:lvl1pPr>
              <a:defRPr/>
            </a:lvl1pPr>
          </a:lstStyle>
          <a:p>
            <a:r>
              <a:rPr lang="en-US" dirty="0"/>
              <a:t>Appendix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028700"/>
            <a:ext cx="8229600" cy="341632"/>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single-level TOC</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AAD4076F-1704-4713-AC98-D61A3F0E3C6F}"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673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a:xfrm>
            <a:off x="457200" y="279302"/>
            <a:ext cx="8229600" cy="424732"/>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6" y="897775"/>
            <a:ext cx="1879554" cy="3759950"/>
          </a:xfrm>
        </p:spPr>
        <p:txBody>
          <a:bodyPr vert="eaVert"/>
          <a:lstStyle>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9D56711D-023E-4C9E-9E67-909E414939A7}"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04575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585786"/>
            <a:ext cx="674031" cy="407193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585786"/>
            <a:ext cx="1588705" cy="4071939"/>
          </a:xfrm>
        </p:spPr>
        <p:txBody>
          <a:bodyPr vert="eaVert"/>
          <a:lstStyle>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ADD94BF0-F1E7-415E-A96F-A5B01A21E33C}"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52367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5" name="Rectangle 4">
            <a:extLst>
              <a:ext uri="{FF2B5EF4-FFF2-40B4-BE49-F238E27FC236}">
                <a16:creationId xmlns:a16="http://schemas.microsoft.com/office/drawing/2014/main" id="{F4A252AA-410C-4410-AE45-9D483892FCD8}"/>
              </a:ext>
            </a:extLst>
          </p:cNvPr>
          <p:cNvSpPr/>
          <p:nvPr userDrawn="1"/>
        </p:nvSpPr>
        <p:spPr>
          <a:xfrm>
            <a:off x="285750" y="122792"/>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7230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79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1_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dirty="0"/>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228600" y="1114425"/>
            <a:ext cx="8686800" cy="1675843"/>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8BD948C-0269-48E0-BF91-1A5CBF28A84C}"/>
              </a:ext>
            </a:extLst>
          </p:cNvPr>
          <p:cNvSpPr/>
          <p:nvPr/>
        </p:nvSpPr>
        <p:spPr>
          <a:xfrm>
            <a:off x="0" y="0"/>
            <a:ext cx="60228" cy="51435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C0355942-CD87-4612-8189-72A5C7E59EAF}"/>
              </a:ext>
            </a:extLst>
          </p:cNvPr>
          <p:cNvSpPr/>
          <p:nvPr userDrawn="1"/>
        </p:nvSpPr>
        <p:spPr>
          <a:xfrm>
            <a:off x="0" y="0"/>
            <a:ext cx="60228" cy="51435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920575675"/>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60DE7-04AD-4C12-9D26-5A8DB9DF7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6"/>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403098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0493D1-8103-C84F-A28F-BE3CE48C9C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0" y="0"/>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6"/>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717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14C75802-59BE-499E-9004-6229071DDB7A}"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3897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C7106-F0E6-847C-5667-E8428BFB98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0" y="0"/>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5"/>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14857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139CF-667F-6024-C430-7ACB29866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938"/>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5"/>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56158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6DC64-5E1F-5691-BE37-7B519434E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4">
                    <a:lumMod val="60000"/>
                    <a:lumOff val="40000"/>
                  </a:schemeClr>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9034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E1332B-B9B3-44AE-8A49-2626B8091F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F2353722-68E3-4138-8A81-F72F7531B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0971CFF5-8D12-D644-B3DD-B5544FAAACE1}"/>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5200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989266F3-C1EE-CA46-BF0D-AE29EC149890}"/>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1647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7EE93C-8CD6-4A71-B69D-AC03D8B47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E7155C57-5861-4985-97FD-080A655F6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F8FDD6E3-6305-6241-8FD1-0A44F9B285EE}"/>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3926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70BFFB-0093-421A-9336-050D90222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AF33CD46-0AFF-491A-81DD-A41D6C0A0C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F4BCCE20-DD0D-2040-9412-B97BA2352D8F}"/>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20352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BAA309-92EA-4379-8B36-A33B00AC08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7C5D5CC1-F214-4B0D-B624-747936DBC0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87BC71C6-2646-9C46-BBEA-526E344D7234}"/>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89137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68F13E-C214-4B8D-880A-BA0FCE0C9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1B98E043-3FBE-4BA4-AC46-79BDCCF502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5D0F749D-EC2C-CF4C-B87E-B001F4B40D77}"/>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87652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199"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8" y="2064544"/>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FCDCD881-DF20-456B-8D14-A0EB6AF3B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5" name="TextBox 14">
            <a:extLst>
              <a:ext uri="{FF2B5EF4-FFF2-40B4-BE49-F238E27FC236}">
                <a16:creationId xmlns:a16="http://schemas.microsoft.com/office/drawing/2014/main" id="{F8FC373E-6D05-E14A-9399-23E5FB999DB4}"/>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77729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3D8B9BE3-2D48-4F87-8508-25E716860A72}"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390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80AB4ED3-26A7-4A27-9B82-13A19B1B3EF2}"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2591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EF666933-3C4B-4F29-BB30-736F5A01261E}"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61881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DAA98D22-AE05-465F-BFC4-68D2DB063DEC}"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4" name="TextBox 13">
            <a:extLst>
              <a:ext uri="{FF2B5EF4-FFF2-40B4-BE49-F238E27FC236}">
                <a16:creationId xmlns:a16="http://schemas.microsoft.com/office/drawing/2014/main" id="{5C8D7861-7FF1-0946-8A82-86A7F99607C6}"/>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370507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8549842F-5697-46E3-B7DD-C956E2827588}"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9967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7F2D8493-43DD-4F7D-86A7-3F4BAC4D88FC}"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961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7B7E332B-0344-4935-9338-DC5630ACC98B}"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349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8AD5D300-859E-40E0-A298-DF8CAD6A4313}"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699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B4124A5B-DBAE-478C-9EC4-85EB743D6135}"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4183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A944D5B0-53EE-4800-A99B-AA61F51A6409}"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34905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4B8A2417-F5B2-422D-AF9A-B12D3C1DC4D0}"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60774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C72AA48C-018B-4348-9B53-EEBBFAF1CDCD}"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961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F54F802A-E2C6-4A9D-AE21-BB1ED13DFC5F}"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3736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AC9EE8B1-DD9A-485F-9F32-6E9561BEA5A8}"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1720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6F4A4FD4-9A31-4E61-8404-B10D400D67D2}"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570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B330974F-525E-4BF7-A2B7-F1E9FA02B511}"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354786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3203E7F4-57B5-4C1D-BDDE-D1E91D772C31}"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8383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496E568F-99C7-4088-A3FB-D94F42E99090}"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0774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55528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661FF00E-1829-4549-82CD-1238862582CE}"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147744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165269BC-B904-4E90-A8CD-F61511FA005F}"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131619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FB2D8F56-2B0F-4538-BD68-1E25FE5CE1CF}"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6639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A5EB534-6815-4F35-81DA-33A598FBFE07}"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4972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9"/>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1347E450-377B-4D0F-9307-61B9126AEEB0}"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9151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AA18D0B8-0878-4534-A7B2-FE039352E941}"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7916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8"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83DDD4D4-39DB-4B73-936E-CE4F4962BB11}"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5739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21CA0F7-E0AA-442E-96D2-91A34D20D8D5}"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1" name="TextBox 10">
            <a:extLst>
              <a:ext uri="{FF2B5EF4-FFF2-40B4-BE49-F238E27FC236}">
                <a16:creationId xmlns:a16="http://schemas.microsoft.com/office/drawing/2014/main" id="{2211377F-BA28-3845-97F3-53D98620ADA8}"/>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39256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FD7735F-2C0B-4B52-B3B8-949D60251590}"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2" name="TextBox 11">
            <a:extLst>
              <a:ext uri="{FF2B5EF4-FFF2-40B4-BE49-F238E27FC236}">
                <a16:creationId xmlns:a16="http://schemas.microsoft.com/office/drawing/2014/main" id="{95704160-7EED-0143-8593-11611B75DB28}"/>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195109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9430C479-DF7B-4F55-AC79-ABD9E1FA6AE2}"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1" name="TextBox 10">
            <a:extLst>
              <a:ext uri="{FF2B5EF4-FFF2-40B4-BE49-F238E27FC236}">
                <a16:creationId xmlns:a16="http://schemas.microsoft.com/office/drawing/2014/main" id="{D3EC3605-0B49-A242-872F-E4822FBEAC15}"/>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147295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1" y="0"/>
            <a:ext cx="9143999"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449B269A-F396-479E-9FAE-C21B3AE0008A}"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9" name="TextBox 8">
            <a:extLst>
              <a:ext uri="{FF2B5EF4-FFF2-40B4-BE49-F238E27FC236}">
                <a16:creationId xmlns:a16="http://schemas.microsoft.com/office/drawing/2014/main" id="{184DBAE7-9BA8-E249-B0B7-8901FF06582F}"/>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403955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15071020-1EEA-4BEA-8D6A-766C28CEC3F9}"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7587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B540046E-5ACF-433C-B25D-80531A992FA7}"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0505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4"/>
            <a:ext cx="5117902" cy="383182"/>
          </a:xfrm>
        </p:spPr>
        <p:txBody>
          <a:bodyPr/>
          <a:lstStyle>
            <a:lvl1pPr>
              <a:defRPr sz="2100" b="1">
                <a:latin typeface="+mn-lt"/>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5575011F-8B00-4202-8CD4-AF8CEA325F00}"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latin typeface="+mj-lt"/>
              </a:rPr>
              <a:t>Q&amp;A</a:t>
            </a:r>
          </a:p>
        </p:txBody>
      </p:sp>
    </p:spTree>
    <p:extLst>
      <p:ext uri="{BB962C8B-B14F-4D97-AF65-F5344CB8AC3E}">
        <p14:creationId xmlns:p14="http://schemas.microsoft.com/office/powerpoint/2010/main" val="300123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11E52918-C214-4029-97D2-4D0E7419635D}"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5131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130163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86458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300906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Tree>
    <p:extLst>
      <p:ext uri="{BB962C8B-B14F-4D97-AF65-F5344CB8AC3E}">
        <p14:creationId xmlns:p14="http://schemas.microsoft.com/office/powerpoint/2010/main" val="293795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94D6F-FC6C-41D8-A694-AB55DA3B3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7" name="TextBox 16">
            <a:extLst>
              <a:ext uri="{FF2B5EF4-FFF2-40B4-BE49-F238E27FC236}">
                <a16:creationId xmlns:a16="http://schemas.microsoft.com/office/drawing/2014/main" id="{7F8B5018-B20C-8F46-977C-3C7AF08A2F06}"/>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53872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ank You Opti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EFCB8B8-979C-4AAB-AA82-9F25D385BC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8954476E-F626-4819-A736-EC4102742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D2DEB717-2DE7-459C-BBF4-D1DE18E28BEC}"/>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497C2B80-F3FA-418B-83A2-AD00C724B062}"/>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944E1C8-03C2-4996-BF98-A9CACDB54787}"/>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81FA1AA7-555D-4F9D-A68D-165E76FE781C}"/>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B05F162-C8A5-4E12-B74F-866E647CBB7B}"/>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F7ABC795-AA3D-4A5F-885A-E07B8B8AF883}"/>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21581374-1A4B-634F-BDD7-1DDAC0D29E26}"/>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10031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7A0FDEC4-0CB5-6E46-B88B-5BE4FECFA936}"/>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922084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73A73902-C254-4348-AC8F-7A5712464B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5C957602-E6E1-48FD-A674-F0E29B19C85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D5E640DD-5644-4072-B700-BE75881795F4}"/>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CE8A87F-3E35-4DEB-81B0-C1AC29D11862}"/>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DCA938FB-2229-41FA-B422-BA4198B7425A}"/>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E92DC88-034C-420D-85C5-F8681F9E9FAB}"/>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4D8C021E-4635-4036-8672-099B9DD4B340}"/>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99757FE8-5400-7C41-BB75-E08DC6FC8B7D}"/>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80108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742C9EB4-F1AF-4D5B-B797-12A017CD00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9070AF26-7CD2-427C-AA91-5007610CFA2B}"/>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2C7F58AC-B161-4FBE-9FD6-B35E51E3456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F1CD2A80-C504-434F-936F-3B2B1AFCEFD2}"/>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47C96C28-DBE7-41AE-B2A4-8E50C128D8D9}"/>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AE9D8EDA-E4CA-4B74-9177-7D67910B1738}"/>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B45939A9-6CA0-455E-9033-788F15899CEB}"/>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AA78BB98-DB57-6243-8C6E-FEF0FC8E56F8}"/>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45276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ank You Option 5">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117F34-934F-4076-88D3-D782D6ECB1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67DDEC3C-3A7B-41CD-BA1E-F1F67821AD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8E75229E-512D-4B42-B5D1-CF8CCA9E6AA1}"/>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BA19A9CC-5AEE-44CE-AEDF-830A16B5066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DE48800-5CD8-4B07-BDB4-0138FFA20772}"/>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950D0EB8-6F99-44AC-AA8F-9D74CE0E12F4}"/>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21EF49EB-4904-4C76-997C-A99DA56896B4}"/>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50712B44-50FF-4BA1-9E6C-5F60AEE2F435}"/>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E17682E5-3952-4A4A-953C-6B52A00F086C}"/>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1953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hank You Option 6">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D3E8DB85-756D-43AA-A4E5-05992D1281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97B59644-4343-4773-A28F-4CBF7DF4E515}"/>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E64855C4-2627-46E1-A9CA-B148C6AD8185}"/>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8E36E688-F3C3-40CD-9899-3D65D5174B02}"/>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1DF14098-B30D-4FC9-B638-A7F0EAA1DD63}"/>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A87B262-4F9C-4963-B71F-6A599F51E47C}"/>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92E6B7D5-F737-477D-BCEB-A0FC9AA5214E}"/>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4C16F419-95CE-824B-8B49-E54037B3A1F1}"/>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76063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3"/>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81671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F6C35DA-540C-42C9-84F9-D9DDA0E6D8BE}"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68696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ank You Option 7">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3A34A202-5BCA-4C63-9A75-29E977C2BC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564D0F4C-32F5-4FAE-A5FD-112D779673FA}"/>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2BAE7EE1-DB4F-46E7-B763-260F18958565}"/>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A923609D-11EC-4A90-9DF4-6011CEFA068B}"/>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FA5F0A2C-DD2C-42D9-9891-3AC7EAC58A02}"/>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16FE6896-B28C-4407-9B9D-30EF7DEEC102}"/>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B0B2D505-D8BD-49D5-BA6B-C78D78B5144C}"/>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4942E70C-C45C-4E46-9B05-C99C1FF6465C}"/>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6322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hank You Option 8">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08EAADDF-3715-41F9-80EB-8089BE4C7D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230FD717-B5D1-4382-B640-9A1502DF2959}"/>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680AFCB4-6EDA-47FA-9B03-8D52A024708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A3C913E-49B8-4E01-84BA-3E1302AAAAB4}"/>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35F2329A-FFEB-498F-831A-5B64A8D8A288}"/>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7DE1BE55-27D0-4CCD-BC1C-1E28603B288D}"/>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801B2B04-0E68-469F-97F4-1485CABC8942}"/>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369CC861-FA54-3E4C-A730-889402022BFE}"/>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1489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hank You Option 9">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A72E4779-460A-4AB2-B60F-636DA52DB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46067447-57A4-4241-95CA-58BA6147CCF0}"/>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86F5222C-6420-402E-8432-442A9B9039BD}"/>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7FF9F2DF-FEFD-4519-BA6A-321AE118D617}"/>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FB278312-C7E9-4084-9DA4-8FF690E63DCB}"/>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841CF4B-BB8A-4DB4-9E3A-0FE156EE607E}"/>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2CCD502E-CCF3-4763-BBA5-9668C6A2CD81}"/>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DDB3FA62-6F7D-C245-94EF-CC61AE2D7055}"/>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96682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hank You Option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73CF5C72-58D2-4105-AADB-DD17ABECFC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EE89F7E8-34D5-405B-AE9C-9A1ACC3C2B2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FE382DE2-8277-44F2-BA33-B9F080C8631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F3C8CFB-D16E-4A3C-AD00-0A429FF6466C}"/>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C0923359-3BBB-4CE7-B735-2F4ADEAECF74}"/>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287D8B1-049A-44B5-941A-00789112FB84}"/>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C754C1F4-1140-46D2-8F46-A49CC24C6485}"/>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17283338-84FB-5148-8C2F-B3A0CAE3E9DA}"/>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19195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1" y="0"/>
            <a:ext cx="9143999"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8"/>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DB5FD913-AA31-4215-9688-5AEC91B155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0" name="Text Placeholder 7">
            <a:extLst>
              <a:ext uri="{FF2B5EF4-FFF2-40B4-BE49-F238E27FC236}">
                <a16:creationId xmlns:a16="http://schemas.microsoft.com/office/drawing/2014/main" id="{2122668E-8FB9-448F-A378-4A580E1A57BF}"/>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A949EC9C-3C70-49AA-8B49-6ADBA205EF42}"/>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B4F15B12-1AC6-4328-97BB-8B37EE3A0222}"/>
              </a:ext>
            </a:extLst>
          </p:cNvPr>
          <p:cNvSpPr>
            <a:spLocks noGrp="1"/>
          </p:cNvSpPr>
          <p:nvPr>
            <p:ph type="body" sz="quarter" idx="12" hasCustomPrompt="1"/>
          </p:nvPr>
        </p:nvSpPr>
        <p:spPr>
          <a:xfrm>
            <a:off x="2064543"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CEF48591-DA78-43C0-AB30-09A697E96E1A}"/>
              </a:ext>
            </a:extLst>
          </p:cNvPr>
          <p:cNvSpPr>
            <a:spLocks noGrp="1"/>
          </p:cNvSpPr>
          <p:nvPr>
            <p:ph type="body" sz="quarter" idx="13" hasCustomPrompt="1"/>
          </p:nvPr>
        </p:nvSpPr>
        <p:spPr>
          <a:xfrm>
            <a:off x="20645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B2E2B554-8152-4875-8AE7-DB559878A5EE}"/>
              </a:ext>
            </a:extLst>
          </p:cNvPr>
          <p:cNvSpPr>
            <a:spLocks noGrp="1"/>
          </p:cNvSpPr>
          <p:nvPr>
            <p:ph type="body" sz="quarter" idx="14" hasCustomPrompt="1"/>
          </p:nvPr>
        </p:nvSpPr>
        <p:spPr>
          <a:xfrm>
            <a:off x="3664743"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94C9D5B0-6B00-4369-AE51-42B65E61ED2C}"/>
              </a:ext>
            </a:extLst>
          </p:cNvPr>
          <p:cNvSpPr>
            <a:spLocks noGrp="1"/>
          </p:cNvSpPr>
          <p:nvPr>
            <p:ph type="body" sz="quarter" idx="15" hasCustomPrompt="1"/>
          </p:nvPr>
        </p:nvSpPr>
        <p:spPr>
          <a:xfrm>
            <a:off x="36647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5FA1A797-766E-2044-B9AC-3A309F971FEB}"/>
              </a:ext>
            </a:extLst>
          </p:cNvPr>
          <p:cNvSpPr txBox="1"/>
          <p:nvPr userDrawn="1"/>
        </p:nvSpPr>
        <p:spPr>
          <a:xfrm>
            <a:off x="437523" y="4792360"/>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2730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4B3A7D22-3FD7-4072-85DA-D5D772BC6F70}"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05121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4E13A36E-D6B4-4A80-9D23-E63DA9153A42}"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7715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2"/>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2196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Content_and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1" y="217134"/>
            <a:ext cx="3912869" cy="1011592"/>
          </a:xfrm>
        </p:spPr>
        <p:txBody>
          <a:bodyPr vert="horz" wrap="square" lIns="182880" tIns="146304" rIns="182880" bIns="146304" rtlCol="0" anchor="t">
            <a:noAutofit/>
          </a:bodyPr>
          <a:lstStyle>
            <a:lvl1pPr>
              <a:defRPr lang="en-US" dirty="0"/>
            </a:lvl1pPr>
          </a:lstStyle>
          <a:p>
            <a:pPr lvl="0"/>
            <a:r>
              <a:rPr lang="en-US" dirty="0"/>
              <a:t>Click to edit master title style</a:t>
            </a:r>
          </a:p>
        </p:txBody>
      </p:sp>
      <p:sp>
        <p:nvSpPr>
          <p:cNvPr id="8" name="Picture Placeholder 7">
            <a:extLst>
              <a:ext uri="{FF2B5EF4-FFF2-40B4-BE49-F238E27FC236}">
                <a16:creationId xmlns:a16="http://schemas.microsoft.com/office/drawing/2014/main" id="{43AEA6AC-FBE3-42D3-8F8F-4CE26A444274}"/>
              </a:ext>
            </a:extLst>
          </p:cNvPr>
          <p:cNvSpPr>
            <a:spLocks noGrp="1"/>
          </p:cNvSpPr>
          <p:nvPr>
            <p:ph type="pic" sz="quarter" idx="10" hasCustomPrompt="1"/>
          </p:nvPr>
        </p:nvSpPr>
        <p:spPr>
          <a:xfrm>
            <a:off x="4572000" y="0"/>
            <a:ext cx="4572000" cy="5143500"/>
          </a:xfrm>
          <a:blipFill>
            <a:blip r:embed="rId2"/>
            <a:stretch>
              <a:fillRect/>
            </a:stretch>
          </a:blipFill>
        </p:spPr>
        <p:txBody>
          <a:bodyPr anchor="ctr" anchorCtr="0">
            <a:noAutofit/>
          </a:bodyPr>
          <a:lstStyle>
            <a:lvl1pPr algn="ctr">
              <a:defRPr>
                <a:solidFill>
                  <a:schemeClr val="tx1"/>
                </a:solidFill>
              </a:defRPr>
            </a:lvl1pPr>
          </a:lstStyle>
          <a:p>
            <a:r>
              <a:rPr lang="en-US" dirty="0"/>
              <a:t>Click to insert image</a:t>
            </a:r>
          </a:p>
        </p:txBody>
      </p:sp>
      <p:sp>
        <p:nvSpPr>
          <p:cNvPr id="9" name="Text Placeholder 3">
            <a:extLst>
              <a:ext uri="{FF2B5EF4-FFF2-40B4-BE49-F238E27FC236}">
                <a16:creationId xmlns:a16="http://schemas.microsoft.com/office/drawing/2014/main" id="{77022EA0-F6E5-C54D-80FD-A55248E48EA8}"/>
              </a:ext>
            </a:extLst>
          </p:cNvPr>
          <p:cNvSpPr>
            <a:spLocks noGrp="1"/>
          </p:cNvSpPr>
          <p:nvPr>
            <p:ph idx="12" hasCustomPrompt="1"/>
          </p:nvPr>
        </p:nvSpPr>
        <p:spPr>
          <a:xfrm>
            <a:off x="201931" y="1520534"/>
            <a:ext cx="3912869" cy="1964640"/>
          </a:xfrm>
          <a:prstGeom prst="rect">
            <a:avLst/>
          </a:prstGeom>
        </p:spPr>
        <p:txBody>
          <a:bodyPr vert="horz" wrap="square" lIns="182880" tIns="146304" rIns="182880" bIns="146304" rtlCol="0">
            <a:spAutoFit/>
          </a:bodyPr>
          <a:lstStyle>
            <a:lvl1pPr>
              <a:spcAft>
                <a:spcPts val="500"/>
              </a:spcAft>
              <a:defRPr b="0" i="0">
                <a:latin typeface="Amazon Ember Thin" panose="020B0303020204020204" pitchFamily="34" charset="0"/>
                <a:ea typeface="Amazon Ember Thin" panose="020B0303020204020204" pitchFamily="34" charset="0"/>
                <a:cs typeface="Amazon Ember Thin" panose="020B0303020204020204" pitchFamily="34" charset="0"/>
              </a:defRPr>
            </a:lvl1pPr>
            <a:lvl2pPr marL="252101" indent="0">
              <a:spcAft>
                <a:spcPts val="500"/>
              </a:spcAft>
              <a:buFont typeface="Arial" panose="020B0604020202020204" pitchFamily="34" charset="0"/>
              <a:buNone/>
              <a:defRPr b="0" i="0">
                <a:latin typeface="Amazon Ember" panose="020B0603020204020204" pitchFamily="34" charset="0"/>
                <a:ea typeface="Amazon Ember" panose="020B0603020204020204" pitchFamily="34" charset="0"/>
                <a:cs typeface="Amazon Ember" panose="020B0603020204020204" pitchFamily="34" charset="0"/>
              </a:defRPr>
            </a:lvl2pPr>
            <a:lvl3pPr marL="420169" indent="0">
              <a:spcAft>
                <a:spcPts val="500"/>
              </a:spcAft>
              <a:buFont typeface="Arial" panose="020B0604020202020204" pitchFamily="34" charset="0"/>
              <a:buNone/>
              <a:defRPr sz="1500" b="0" i="0">
                <a:latin typeface="Amazon Ember Light" panose="020B0403020204020204" pitchFamily="34" charset="0"/>
                <a:ea typeface="Amazon Ember Light" panose="020B0403020204020204" pitchFamily="34" charset="0"/>
                <a:cs typeface="Amazon Ember Light" panose="020B0403020204020204" pitchFamily="34" charset="0"/>
              </a:defRPr>
            </a:lvl3pPr>
            <a:lvl4pPr marL="588236" indent="0">
              <a:spcAft>
                <a:spcPts val="500"/>
              </a:spcAft>
              <a:buFont typeface="Arial" panose="020B0604020202020204" pitchFamily="34" charset="0"/>
              <a:buNone/>
              <a:defRPr b="0" i="0">
                <a:latin typeface="Amazon Ember" panose="020B0603020204020204" pitchFamily="34" charset="0"/>
                <a:ea typeface="Amazon Ember" panose="020B0603020204020204" pitchFamily="34" charset="0"/>
                <a:cs typeface="Amazon Ember" panose="020B0603020204020204" pitchFamily="34" charset="0"/>
              </a:defRPr>
            </a:lvl4pPr>
            <a:lvl5pPr marL="756302" marR="0" indent="0" algn="l" defTabSz="685755" rtl="0" eaLnBrk="1" fontAlgn="auto" latinLnBrk="0" hangingPunct="1">
              <a:lnSpc>
                <a:spcPct val="90000"/>
              </a:lnSpc>
              <a:spcBef>
                <a:spcPts val="375"/>
              </a:spcBef>
              <a:spcAft>
                <a:spcPts val="500"/>
              </a:spcAft>
              <a:buClrTx/>
              <a:buSzPct val="90000"/>
              <a:buFont typeface="Arial" panose="020B0604020202020204" pitchFamily="34" charset="0"/>
              <a:buNone/>
              <a:tabLst/>
              <a:defRPr b="0" i="0">
                <a:latin typeface="Amazon Ember" panose="020B0603020204020204" pitchFamily="34" charset="0"/>
                <a:ea typeface="Amazon Ember" panose="020B0603020204020204" pitchFamily="34" charset="0"/>
                <a:cs typeface="Amazon Ember" panose="020B0603020204020204" pitchFamily="34" charset="0"/>
              </a:defRPr>
            </a:lvl5pPr>
            <a:lvl6pPr marL="1671524"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6" name="TextBox 5">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5"/>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4119213098"/>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457313" y="184331"/>
            <a:ext cx="8084781"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A68FFEEC-4163-6A4A-9364-59C4FDD16F76}"/>
              </a:ext>
            </a:extLst>
          </p:cNvPr>
          <p:cNvSpPr>
            <a:spLocks noGrp="1"/>
          </p:cNvSpPr>
          <p:nvPr>
            <p:ph idx="1" hasCustomPrompt="1"/>
          </p:nvPr>
        </p:nvSpPr>
        <p:spPr>
          <a:xfrm>
            <a:off x="457201" y="839802"/>
            <a:ext cx="8088692" cy="369332"/>
          </a:xfrm>
          <a:prstGeom prst="rect">
            <a:avLst/>
          </a:prstGeom>
        </p:spPr>
        <p:txBody>
          <a:bodyPr/>
          <a:lstStyle>
            <a:lvl1pPr marL="0" indent="0">
              <a:buClr>
                <a:schemeClr val="tx2"/>
              </a:buClr>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742931" indent="-285743">
              <a:buClr>
                <a:schemeClr val="tx2"/>
              </a:buClr>
              <a:buFont typeface="Arial"/>
              <a:buChar char="•"/>
              <a:defRPr sz="1600" b="1" i="0">
                <a:solidFill>
                  <a:schemeClr val="accent2"/>
                </a:solidFill>
                <a:latin typeface="Amazon Ember" panose="020B0603020204020204" pitchFamily="34" charset="0"/>
                <a:ea typeface="Amazon Ember" panose="020B0603020204020204" pitchFamily="34" charset="0"/>
                <a:cs typeface="Amazon Ember" panose="020B0603020204020204" pitchFamily="34" charset="0"/>
              </a:defRPr>
            </a:lvl2pPr>
            <a:lvl3pPr marL="1142972" indent="-228594">
              <a:buClr>
                <a:schemeClr val="tx2"/>
              </a:buClr>
              <a:buFont typeface="Arial"/>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Click to edit </a:t>
            </a:r>
            <a:r>
              <a:rPr lang="en-US" dirty="0" err="1"/>
              <a:t>Subheader</a:t>
            </a:r>
            <a:r>
              <a:rPr lang="en-US" dirty="0"/>
              <a:t> Content</a:t>
            </a:r>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1" y="184331"/>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D9EDDAF0-6209-7D47-91A8-17B32802474A}"/>
              </a:ext>
            </a:extLst>
          </p:cNvPr>
          <p:cNvPicPr>
            <a:picLocks noChangeAspect="1"/>
          </p:cNvPicPr>
          <p:nvPr userDrawn="1"/>
        </p:nvPicPr>
        <p:blipFill>
          <a:blip r:embed="rId2"/>
          <a:stretch>
            <a:fillRect/>
          </a:stretch>
        </p:blipFill>
        <p:spPr>
          <a:xfrm>
            <a:off x="7537431" y="4674525"/>
            <a:ext cx="1269781" cy="297954"/>
          </a:xfrm>
          <a:prstGeom prst="rect">
            <a:avLst/>
          </a:prstGeom>
        </p:spPr>
      </p:pic>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457200" y="1282390"/>
            <a:ext cx="8085138" cy="1661993"/>
          </a:xfrm>
          <a:prstGeom prst="rect">
            <a:avLst/>
          </a:prstGeom>
        </p:spPr>
        <p:txBody>
          <a:bodyPr/>
          <a:lstStyle>
            <a:lvl1pP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72"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60"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348"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5"/>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1992242331"/>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69502ED4-97CF-400E-BE2B-C9F71F38D850}"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3923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457313" y="184331"/>
            <a:ext cx="8084781"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1" y="184331"/>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D9EDDAF0-6209-7D47-91A8-17B32802474A}"/>
              </a:ext>
            </a:extLst>
          </p:cNvPr>
          <p:cNvPicPr>
            <a:picLocks noChangeAspect="1"/>
          </p:cNvPicPr>
          <p:nvPr userDrawn="1"/>
        </p:nvPicPr>
        <p:blipFill>
          <a:blip r:embed="rId2"/>
          <a:stretch>
            <a:fillRect/>
          </a:stretch>
        </p:blipFill>
        <p:spPr>
          <a:xfrm>
            <a:off x="7537431" y="4674525"/>
            <a:ext cx="1269781" cy="297954"/>
          </a:xfrm>
          <a:prstGeom prst="rect">
            <a:avLst/>
          </a:prstGeom>
        </p:spPr>
      </p:pic>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457200" y="839802"/>
            <a:ext cx="8085138" cy="1661993"/>
          </a:xfrm>
          <a:prstGeom prst="rect">
            <a:avLst/>
          </a:prstGeom>
        </p:spPr>
        <p:txBody>
          <a:bodyPr/>
          <a:lstStyle>
            <a:lvl1pP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72"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60"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348"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5"/>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3458751033"/>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2-Column Bullete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22897"/>
            <a:ext cx="3920730" cy="479822"/>
          </a:xfrm>
          <a:prstGeom prst="rect">
            <a:avLst/>
          </a:prstGeom>
        </p:spPr>
        <p:txBody>
          <a:bodyPr anchor="ctr">
            <a:noAutofit/>
          </a:bodyPr>
          <a:lstStyle>
            <a:lvl1pPr marL="0" indent="0">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1302720"/>
            <a:ext cx="3920730" cy="1324978"/>
          </a:xfrm>
          <a:prstGeom prst="rect">
            <a:avLst/>
          </a:prstGeom>
        </p:spPr>
        <p:txBody>
          <a:bodyPr/>
          <a:lstStyle>
            <a:lvl1pPr marL="285743" indent="-285743">
              <a:buClr>
                <a:schemeClr val="tx2"/>
              </a:buClr>
              <a:buFont typeface="Arial" panose="020B0604020202020204" pitchFamily="34" charset="0"/>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31" indent="-285743">
              <a:buClr>
                <a:schemeClr val="tx2"/>
              </a:buClr>
              <a:buFont typeface="System Font Regular"/>
              <a:buChar char="–"/>
              <a:defRPr sz="1600" b="0" i="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72"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60"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4"/>
          <p:cNvSpPr>
            <a:spLocks noGrp="1"/>
          </p:cNvSpPr>
          <p:nvPr>
            <p:ph type="body" sz="quarter" idx="3"/>
          </p:nvPr>
        </p:nvSpPr>
        <p:spPr>
          <a:xfrm>
            <a:off x="4645074" y="822897"/>
            <a:ext cx="3922270" cy="479822"/>
          </a:xfrm>
          <a:prstGeom prst="rect">
            <a:avLst/>
          </a:prstGeom>
        </p:spPr>
        <p:txBody>
          <a:bodyPr anchor="ctr">
            <a:normAutofit/>
          </a:bodyPr>
          <a:lstStyle>
            <a:lvl1pPr marL="0" indent="0">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16" name="Content Placeholder 5"/>
          <p:cNvSpPr>
            <a:spLocks noGrp="1"/>
          </p:cNvSpPr>
          <p:nvPr>
            <p:ph sz="quarter" idx="4"/>
          </p:nvPr>
        </p:nvSpPr>
        <p:spPr>
          <a:xfrm>
            <a:off x="4645074" y="1302720"/>
            <a:ext cx="3922270" cy="1324978"/>
          </a:xfrm>
          <a:prstGeom prst="rect">
            <a:avLst/>
          </a:prstGeom>
        </p:spPr>
        <p:txBody>
          <a:bodyPr/>
          <a:lstStyle>
            <a:lvl1pPr marL="285743" indent="-285743">
              <a:buClr>
                <a:schemeClr val="tx2"/>
              </a:buClr>
              <a:buFont typeface="Arial" panose="020B0604020202020204" pitchFamily="34" charset="0"/>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31" indent="-285743">
              <a:buClr>
                <a:schemeClr val="tx2"/>
              </a:buClr>
              <a:buFont typeface="System Font Regular"/>
              <a:buChar char="–"/>
              <a:defRPr sz="1600" b="0" i="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72"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60" indent="-228594">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itle 1">
            <a:extLst>
              <a:ext uri="{FF2B5EF4-FFF2-40B4-BE49-F238E27FC236}">
                <a16:creationId xmlns:a16="http://schemas.microsoft.com/office/drawing/2014/main" id="{0EEAC1D2-7845-2A4B-96F7-FF279AB2D343}"/>
              </a:ext>
            </a:extLst>
          </p:cNvPr>
          <p:cNvSpPr>
            <a:spLocks noGrp="1"/>
          </p:cNvSpPr>
          <p:nvPr>
            <p:ph type="title"/>
          </p:nvPr>
        </p:nvSpPr>
        <p:spPr>
          <a:xfrm>
            <a:off x="457200" y="184331"/>
            <a:ext cx="8104366"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938F72B9-CAC0-D049-ABB5-BD76D26A89B4}"/>
              </a:ext>
            </a:extLst>
          </p:cNvPr>
          <p:cNvSpPr/>
          <p:nvPr userDrawn="1"/>
        </p:nvSpPr>
        <p:spPr>
          <a:xfrm>
            <a:off x="1" y="184331"/>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425C1AC7-F0BC-4F4D-BE35-588F798EB0B2}"/>
              </a:ext>
            </a:extLst>
          </p:cNvPr>
          <p:cNvPicPr>
            <a:picLocks noChangeAspect="1"/>
          </p:cNvPicPr>
          <p:nvPr userDrawn="1"/>
        </p:nvPicPr>
        <p:blipFill>
          <a:blip r:embed="rId2"/>
          <a:stretch>
            <a:fillRect/>
          </a:stretch>
        </p:blipFill>
        <p:spPr>
          <a:xfrm>
            <a:off x="7537431" y="4674525"/>
            <a:ext cx="1269781" cy="297954"/>
          </a:xfrm>
          <a:prstGeom prst="rect">
            <a:avLst/>
          </a:prstGeom>
        </p:spPr>
      </p:pic>
      <p:sp>
        <p:nvSpPr>
          <p:cNvPr id="10" name="TextBox 9">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5"/>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4147692469"/>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pos="540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Sectional Divider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0207-E652-BC4D-9680-AE6AC17EC769}"/>
              </a:ext>
            </a:extLst>
          </p:cNvPr>
          <p:cNvSpPr>
            <a:spLocks noGrp="1"/>
          </p:cNvSpPr>
          <p:nvPr>
            <p:ph type="title"/>
          </p:nvPr>
        </p:nvSpPr>
        <p:spPr>
          <a:xfrm>
            <a:off x="457200" y="1482293"/>
            <a:ext cx="8238931" cy="535531"/>
          </a:xfrm>
          <a:prstGeom prst="rect">
            <a:avLst/>
          </a:prstGeom>
        </p:spPr>
        <p:txBody>
          <a:bodyPr/>
          <a:lstStyle>
            <a:lvl1pPr>
              <a:defRPr sz="3200" b="0" i="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5671FD74-48B3-E74D-A69F-8F2ED776D9AA}"/>
              </a:ext>
            </a:extLst>
          </p:cNvPr>
          <p:cNvSpPr/>
          <p:nvPr userDrawn="1"/>
        </p:nvSpPr>
        <p:spPr>
          <a:xfrm>
            <a:off x="1" y="1482294"/>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sp>
        <p:nvSpPr>
          <p:cNvPr id="5" name="TextBox 4">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5"/>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pic>
        <p:nvPicPr>
          <p:cNvPr id="9" name="Picture 8">
            <a:extLst>
              <a:ext uri="{FF2B5EF4-FFF2-40B4-BE49-F238E27FC236}">
                <a16:creationId xmlns:a16="http://schemas.microsoft.com/office/drawing/2014/main" id="{7548DE5F-33FA-1345-A71A-4B87904F84A0}"/>
              </a:ext>
            </a:extLst>
          </p:cNvPr>
          <p:cNvPicPr>
            <a:picLocks noChangeAspect="1"/>
          </p:cNvPicPr>
          <p:nvPr userDrawn="1"/>
        </p:nvPicPr>
        <p:blipFill>
          <a:blip r:embed="rId2"/>
          <a:stretch>
            <a:fillRect/>
          </a:stretch>
        </p:blipFill>
        <p:spPr>
          <a:xfrm>
            <a:off x="7537429" y="4675243"/>
            <a:ext cx="1271016" cy="298688"/>
          </a:xfrm>
          <a:prstGeom prst="rect">
            <a:avLst/>
          </a:prstGeom>
        </p:spPr>
      </p:pic>
    </p:spTree>
    <p:extLst>
      <p:ext uri="{BB962C8B-B14F-4D97-AF65-F5344CB8AC3E}">
        <p14:creationId xmlns:p14="http://schemas.microsoft.com/office/powerpoint/2010/main" val="1642657228"/>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Case Study - Quote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54112" y="685801"/>
            <a:ext cx="63151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B8FB3C20-A839-4B9C-819A-7DC52EFDE0AC}"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471" y="4753502"/>
            <a:ext cx="274320" cy="164067"/>
          </a:xfrm>
          <a:prstGeom prst="rect">
            <a:avLst/>
          </a:prstGeom>
        </p:spPr>
      </p:pic>
      <p:sp>
        <p:nvSpPr>
          <p:cNvPr id="12" name="Rectangle 11">
            <a:extLst>
              <a:ext uri="{FF2B5EF4-FFF2-40B4-BE49-F238E27FC236}">
                <a16:creationId xmlns:a16="http://schemas.microsoft.com/office/drawing/2014/main" id="{F7841516-5031-57EE-99D5-A9666367C4FF}"/>
              </a:ext>
            </a:extLst>
          </p:cNvPr>
          <p:cNvSpPr/>
          <p:nvPr userDrawn="1"/>
        </p:nvSpPr>
        <p:spPr>
          <a:xfrm>
            <a:off x="7083637" y="1"/>
            <a:ext cx="2060363"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16" name="Text Placeholder 15">
            <a:extLst>
              <a:ext uri="{FF2B5EF4-FFF2-40B4-BE49-F238E27FC236}">
                <a16:creationId xmlns:a16="http://schemas.microsoft.com/office/drawing/2014/main" id="{24C46E61-0336-874D-6CA5-30578E0CA97B}"/>
              </a:ext>
            </a:extLst>
          </p:cNvPr>
          <p:cNvSpPr>
            <a:spLocks noGrp="1"/>
          </p:cNvSpPr>
          <p:nvPr>
            <p:ph type="body" sz="quarter" idx="32"/>
          </p:nvPr>
        </p:nvSpPr>
        <p:spPr>
          <a:xfrm>
            <a:off x="643397" y="1690139"/>
            <a:ext cx="5668565" cy="323165"/>
          </a:xfrm>
        </p:spPr>
        <p:txBody>
          <a:bodyPr/>
          <a:lstStyle>
            <a:lvl1pPr marL="0" indent="0">
              <a:lnSpc>
                <a:spcPct val="100000"/>
              </a:lnSpc>
              <a:buNone/>
              <a:defRPr sz="15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14313" indent="0">
              <a:buNone/>
              <a:defRPr/>
            </a:lvl2pPr>
            <a:lvl3pPr marL="471488" indent="0">
              <a:buNone/>
              <a:defRPr/>
            </a:lvl3pPr>
            <a:lvl4pPr marL="644129" indent="0">
              <a:buNone/>
              <a:defRPr/>
            </a:lvl4pPr>
            <a:lvl5pPr marL="772716" indent="0">
              <a:buNone/>
              <a:defRPr/>
            </a:lvl5pPr>
          </a:lstStyle>
          <a:p>
            <a:pPr lvl="0"/>
            <a:endParaRPr lang="en-US" dirty="0"/>
          </a:p>
        </p:txBody>
      </p:sp>
      <p:sp>
        <p:nvSpPr>
          <p:cNvPr id="17" name="Text Placeholder 53">
            <a:extLst>
              <a:ext uri="{FF2B5EF4-FFF2-40B4-BE49-F238E27FC236}">
                <a16:creationId xmlns:a16="http://schemas.microsoft.com/office/drawing/2014/main" id="{1408751D-6014-A19E-5EB4-79DB3A7980A8}"/>
              </a:ext>
            </a:extLst>
          </p:cNvPr>
          <p:cNvSpPr>
            <a:spLocks noGrp="1"/>
          </p:cNvSpPr>
          <p:nvPr>
            <p:ph type="body" sz="quarter" idx="33" hasCustomPrompt="1"/>
          </p:nvPr>
        </p:nvSpPr>
        <p:spPr>
          <a:xfrm>
            <a:off x="654112" y="3964843"/>
            <a:ext cx="3216244" cy="279307"/>
          </a:xfrm>
        </p:spPr>
        <p:txBody>
          <a:bodyPr/>
          <a:lstStyle>
            <a:lvl1pPr marL="0" indent="0">
              <a:buNone/>
              <a:defRPr sz="1350" b="1" i="0">
                <a:solidFill>
                  <a:srgbClr val="38EF7D"/>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Name</a:t>
            </a:r>
            <a:endParaRPr lang="en-US" dirty="0"/>
          </a:p>
        </p:txBody>
      </p:sp>
      <p:sp>
        <p:nvSpPr>
          <p:cNvPr id="18" name="Text Placeholder 53">
            <a:extLst>
              <a:ext uri="{FF2B5EF4-FFF2-40B4-BE49-F238E27FC236}">
                <a16:creationId xmlns:a16="http://schemas.microsoft.com/office/drawing/2014/main" id="{9DCC158C-89C7-E310-0224-5E02CB6D4C6C}"/>
              </a:ext>
            </a:extLst>
          </p:cNvPr>
          <p:cNvSpPr>
            <a:spLocks noGrp="1"/>
          </p:cNvSpPr>
          <p:nvPr>
            <p:ph type="body" sz="quarter" idx="34" hasCustomPrompt="1"/>
          </p:nvPr>
        </p:nvSpPr>
        <p:spPr>
          <a:xfrm>
            <a:off x="654113" y="4251687"/>
            <a:ext cx="3216244" cy="144142"/>
          </a:xfrm>
        </p:spPr>
        <p:txBody>
          <a:bodyPr/>
          <a:lstStyle>
            <a:lvl1pPr marL="0" indent="0">
              <a:lnSpc>
                <a:spcPct val="20000"/>
              </a:lnSpc>
              <a:buNone/>
              <a:defRPr sz="9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Job title, Company</a:t>
            </a:r>
            <a:endParaRPr lang="en-US" dirty="0"/>
          </a:p>
        </p:txBody>
      </p:sp>
      <p:sp>
        <p:nvSpPr>
          <p:cNvPr id="26" name="Text Placeholder 17">
            <a:extLst>
              <a:ext uri="{FF2B5EF4-FFF2-40B4-BE49-F238E27FC236}">
                <a16:creationId xmlns:a16="http://schemas.microsoft.com/office/drawing/2014/main" id="{56C62BB1-2384-7843-BCDF-02E51911ED63}"/>
              </a:ext>
            </a:extLst>
          </p:cNvPr>
          <p:cNvSpPr txBox="1">
            <a:spLocks/>
          </p:cNvSpPr>
          <p:nvPr userDrawn="1"/>
        </p:nvSpPr>
        <p:spPr>
          <a:xfrm>
            <a:off x="7192386" y="292320"/>
            <a:ext cx="1715050" cy="62357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rgbClr val="232F3E"/>
                </a:solidFill>
                <a:latin typeface="Amazon Ember" panose="020B0603020204020204" pitchFamily="34" charset="0"/>
                <a:ea typeface="Amazon Ember" panose="020B0603020204020204" pitchFamily="34" charset="0"/>
                <a:cs typeface="Amazon Ember" panose="020B0603020204020204" pitchFamily="34" charset="0"/>
              </a:rPr>
              <a:t>AWS Skills Guild</a:t>
            </a:r>
          </a:p>
          <a:p>
            <a:pPr marL="0" indent="0" algn="ctr">
              <a:buFont typeface="Arial" panose="020B0604020202020204" pitchFamily="34" charset="0"/>
              <a:buNone/>
            </a:pPr>
            <a:r>
              <a:rPr lang="en-US" sz="900" b="1" cap="all" spc="225" dirty="0">
                <a:solidFill>
                  <a:srgbClr val="232F3E"/>
                </a:solidFill>
                <a:latin typeface="Amazon Ember" panose="020B0603020204020204" pitchFamily="34" charset="0"/>
                <a:ea typeface="Amazon Ember" panose="020B0603020204020204" pitchFamily="34" charset="0"/>
                <a:cs typeface="Amazon Ember" panose="020B0603020204020204" pitchFamily="34" charset="0"/>
              </a:rPr>
              <a:t>Customer Story</a:t>
            </a:r>
          </a:p>
        </p:txBody>
      </p:sp>
      <p:cxnSp>
        <p:nvCxnSpPr>
          <p:cNvPr id="27" name="Straight Connector 26">
            <a:extLst>
              <a:ext uri="{FF2B5EF4-FFF2-40B4-BE49-F238E27FC236}">
                <a16:creationId xmlns:a16="http://schemas.microsoft.com/office/drawing/2014/main" id="{5D366AA5-711E-B844-83F7-9DF0F8BD4A91}"/>
              </a:ext>
            </a:extLst>
          </p:cNvPr>
          <p:cNvCxnSpPr>
            <a:cxnSpLocks/>
          </p:cNvCxnSpPr>
          <p:nvPr userDrawn="1"/>
        </p:nvCxnSpPr>
        <p:spPr>
          <a:xfrm>
            <a:off x="7239945" y="1100525"/>
            <a:ext cx="1672178" cy="0"/>
          </a:xfrm>
          <a:prstGeom prst="line">
            <a:avLst/>
          </a:prstGeom>
          <a:noFill/>
          <a:ln w="25400" cap="flat" cmpd="sng" algn="ctr">
            <a:solidFill>
              <a:srgbClr val="2074D5"/>
            </a:solidFill>
            <a:prstDash val="solid"/>
            <a:miter lim="800000"/>
          </a:ln>
          <a:effectLst/>
        </p:spPr>
      </p:cxnSp>
      <p:cxnSp>
        <p:nvCxnSpPr>
          <p:cNvPr id="28" name="Straight Connector 27">
            <a:extLst>
              <a:ext uri="{FF2B5EF4-FFF2-40B4-BE49-F238E27FC236}">
                <a16:creationId xmlns:a16="http://schemas.microsoft.com/office/drawing/2014/main" id="{EDE9644E-32E0-814B-AF96-9F2D823720E8}"/>
              </a:ext>
            </a:extLst>
          </p:cNvPr>
          <p:cNvCxnSpPr>
            <a:cxnSpLocks/>
          </p:cNvCxnSpPr>
          <p:nvPr userDrawn="1"/>
        </p:nvCxnSpPr>
        <p:spPr>
          <a:xfrm>
            <a:off x="7239945" y="2166329"/>
            <a:ext cx="1672178" cy="0"/>
          </a:xfrm>
          <a:prstGeom prst="line">
            <a:avLst/>
          </a:prstGeom>
          <a:noFill/>
          <a:ln w="25400" cap="flat" cmpd="sng" algn="ctr">
            <a:solidFill>
              <a:srgbClr val="2074D5"/>
            </a:solidFill>
            <a:prstDash val="solid"/>
            <a:miter lim="800000"/>
          </a:ln>
          <a:effectLst/>
        </p:spPr>
      </p:cxnSp>
      <p:sp>
        <p:nvSpPr>
          <p:cNvPr id="33" name="Text Placeholder 53">
            <a:extLst>
              <a:ext uri="{FF2B5EF4-FFF2-40B4-BE49-F238E27FC236}">
                <a16:creationId xmlns:a16="http://schemas.microsoft.com/office/drawing/2014/main" id="{F6272DAF-A045-FD41-8BC2-D2A8AFA332FB}"/>
              </a:ext>
            </a:extLst>
          </p:cNvPr>
          <p:cNvSpPr>
            <a:spLocks noGrp="1"/>
          </p:cNvSpPr>
          <p:nvPr>
            <p:ph type="body" sz="quarter" idx="30" hasCustomPrompt="1"/>
          </p:nvPr>
        </p:nvSpPr>
        <p:spPr>
          <a:xfrm>
            <a:off x="7292323" y="1277250"/>
            <a:ext cx="1452035" cy="216982"/>
          </a:xfrm>
        </p:spPr>
        <p:txBody>
          <a:bodyPr/>
          <a:lstStyle>
            <a:lvl1pPr marL="0" indent="0" algn="l">
              <a:buNone/>
              <a:defRPr sz="900">
                <a:solidFill>
                  <a:schemeClr val="bg2"/>
                </a:solidFill>
                <a:latin typeface="Amazon Ember" panose="020B0703020204020204" pitchFamily="34" charset="0"/>
                <a:ea typeface="Amazon Ember" panose="020B0703020204020204" pitchFamily="34" charset="0"/>
                <a:cs typeface="Amazon Ember" panose="020B0703020204020204" pitchFamily="34" charset="0"/>
              </a:defRPr>
            </a:lvl1pPr>
          </a:lstStyle>
          <a:p>
            <a:pPr lvl="0"/>
            <a:r>
              <a:rPr lang="en-GB" dirty="0"/>
              <a:t>Click to edit text</a:t>
            </a:r>
            <a:endParaRPr lang="en-US" dirty="0"/>
          </a:p>
        </p:txBody>
      </p:sp>
      <p:sp>
        <p:nvSpPr>
          <p:cNvPr id="34" name="Text Placeholder 53">
            <a:extLst>
              <a:ext uri="{FF2B5EF4-FFF2-40B4-BE49-F238E27FC236}">
                <a16:creationId xmlns:a16="http://schemas.microsoft.com/office/drawing/2014/main" id="{0DF6CF48-9627-2146-B5A0-DAF232B8C29D}"/>
              </a:ext>
            </a:extLst>
          </p:cNvPr>
          <p:cNvSpPr>
            <a:spLocks noGrp="1"/>
          </p:cNvSpPr>
          <p:nvPr>
            <p:ph type="body" sz="quarter" idx="31" hasCustomPrompt="1"/>
          </p:nvPr>
        </p:nvSpPr>
        <p:spPr>
          <a:xfrm>
            <a:off x="7283856" y="3205743"/>
            <a:ext cx="1540669" cy="248017"/>
          </a:xfrm>
        </p:spPr>
        <p:txBody>
          <a:bodyPr/>
          <a:lstStyle>
            <a:lvl1pPr marL="0" indent="0">
              <a:lnSpc>
                <a:spcPct val="120000"/>
              </a:lnSpc>
              <a:buNone/>
              <a:defRPr sz="900" b="0" i="0">
                <a:solidFill>
                  <a:schemeClr val="bg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Click to edit text</a:t>
            </a:r>
            <a:endParaRPr lang="en-US" dirty="0"/>
          </a:p>
        </p:txBody>
      </p:sp>
    </p:spTree>
    <p:extLst>
      <p:ext uri="{BB962C8B-B14F-4D97-AF65-F5344CB8AC3E}">
        <p14:creationId xmlns:p14="http://schemas.microsoft.com/office/powerpoint/2010/main" val="2019189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Case Study - Quote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54112" y="685801"/>
            <a:ext cx="63151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BB38C1C2-C5E5-4668-80D3-CBD0826C3DCE}"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471" y="4753502"/>
            <a:ext cx="274320" cy="164067"/>
          </a:xfrm>
          <a:prstGeom prst="rect">
            <a:avLst/>
          </a:prstGeom>
        </p:spPr>
      </p:pic>
      <p:sp>
        <p:nvSpPr>
          <p:cNvPr id="12" name="Rectangle 11">
            <a:extLst>
              <a:ext uri="{FF2B5EF4-FFF2-40B4-BE49-F238E27FC236}">
                <a16:creationId xmlns:a16="http://schemas.microsoft.com/office/drawing/2014/main" id="{F7841516-5031-57EE-99D5-A9666367C4FF}"/>
              </a:ext>
            </a:extLst>
          </p:cNvPr>
          <p:cNvSpPr/>
          <p:nvPr userDrawn="1"/>
        </p:nvSpPr>
        <p:spPr>
          <a:xfrm>
            <a:off x="7083637" y="1"/>
            <a:ext cx="2060363" cy="5143499"/>
          </a:xfrm>
          <a:prstGeom prst="rect">
            <a:avLst/>
          </a:prstGeom>
          <a:solidFill>
            <a:srgbClr val="171E2C"/>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16" name="Text Placeholder 15">
            <a:extLst>
              <a:ext uri="{FF2B5EF4-FFF2-40B4-BE49-F238E27FC236}">
                <a16:creationId xmlns:a16="http://schemas.microsoft.com/office/drawing/2014/main" id="{24C46E61-0336-874D-6CA5-30578E0CA97B}"/>
              </a:ext>
            </a:extLst>
          </p:cNvPr>
          <p:cNvSpPr>
            <a:spLocks noGrp="1"/>
          </p:cNvSpPr>
          <p:nvPr>
            <p:ph type="body" sz="quarter" idx="32"/>
          </p:nvPr>
        </p:nvSpPr>
        <p:spPr>
          <a:xfrm>
            <a:off x="643397" y="1690139"/>
            <a:ext cx="5668565" cy="323165"/>
          </a:xfrm>
        </p:spPr>
        <p:txBody>
          <a:bodyPr/>
          <a:lstStyle>
            <a:lvl1pPr marL="0" indent="0">
              <a:lnSpc>
                <a:spcPct val="100000"/>
              </a:lnSpc>
              <a:buNone/>
              <a:defRPr sz="15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14313" indent="0">
              <a:buNone/>
              <a:defRPr/>
            </a:lvl2pPr>
            <a:lvl3pPr marL="471488" indent="0">
              <a:buNone/>
              <a:defRPr/>
            </a:lvl3pPr>
            <a:lvl4pPr marL="644129" indent="0">
              <a:buNone/>
              <a:defRPr/>
            </a:lvl4pPr>
            <a:lvl5pPr marL="772716" indent="0">
              <a:buNone/>
              <a:defRPr/>
            </a:lvl5pPr>
          </a:lstStyle>
          <a:p>
            <a:pPr lvl="0"/>
            <a:endParaRPr lang="en-US" dirty="0"/>
          </a:p>
        </p:txBody>
      </p:sp>
      <p:sp>
        <p:nvSpPr>
          <p:cNvPr id="17" name="Text Placeholder 53">
            <a:extLst>
              <a:ext uri="{FF2B5EF4-FFF2-40B4-BE49-F238E27FC236}">
                <a16:creationId xmlns:a16="http://schemas.microsoft.com/office/drawing/2014/main" id="{1408751D-6014-A19E-5EB4-79DB3A7980A8}"/>
              </a:ext>
            </a:extLst>
          </p:cNvPr>
          <p:cNvSpPr>
            <a:spLocks noGrp="1"/>
          </p:cNvSpPr>
          <p:nvPr>
            <p:ph type="body" sz="quarter" idx="33" hasCustomPrompt="1"/>
          </p:nvPr>
        </p:nvSpPr>
        <p:spPr>
          <a:xfrm>
            <a:off x="654112" y="3964843"/>
            <a:ext cx="3216244" cy="279307"/>
          </a:xfrm>
        </p:spPr>
        <p:txBody>
          <a:bodyPr/>
          <a:lstStyle>
            <a:lvl1pPr marL="0" indent="0">
              <a:buNone/>
              <a:defRPr sz="1350" b="1" i="0">
                <a:solidFill>
                  <a:srgbClr val="38EF7D"/>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Name</a:t>
            </a:r>
            <a:endParaRPr lang="en-US" dirty="0"/>
          </a:p>
        </p:txBody>
      </p:sp>
      <p:sp>
        <p:nvSpPr>
          <p:cNvPr id="18" name="Text Placeholder 53">
            <a:extLst>
              <a:ext uri="{FF2B5EF4-FFF2-40B4-BE49-F238E27FC236}">
                <a16:creationId xmlns:a16="http://schemas.microsoft.com/office/drawing/2014/main" id="{9DCC158C-89C7-E310-0224-5E02CB6D4C6C}"/>
              </a:ext>
            </a:extLst>
          </p:cNvPr>
          <p:cNvSpPr>
            <a:spLocks noGrp="1"/>
          </p:cNvSpPr>
          <p:nvPr>
            <p:ph type="body" sz="quarter" idx="34" hasCustomPrompt="1"/>
          </p:nvPr>
        </p:nvSpPr>
        <p:spPr>
          <a:xfrm>
            <a:off x="654113" y="4251687"/>
            <a:ext cx="3216244" cy="144142"/>
          </a:xfrm>
        </p:spPr>
        <p:txBody>
          <a:bodyPr/>
          <a:lstStyle>
            <a:lvl1pPr marL="0" indent="0">
              <a:lnSpc>
                <a:spcPct val="20000"/>
              </a:lnSpc>
              <a:buNone/>
              <a:defRPr sz="9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Job title, Company</a:t>
            </a:r>
            <a:endParaRPr lang="en-US" dirty="0"/>
          </a:p>
        </p:txBody>
      </p:sp>
      <p:sp>
        <p:nvSpPr>
          <p:cNvPr id="26" name="Text Placeholder 17">
            <a:extLst>
              <a:ext uri="{FF2B5EF4-FFF2-40B4-BE49-F238E27FC236}">
                <a16:creationId xmlns:a16="http://schemas.microsoft.com/office/drawing/2014/main" id="{56C62BB1-2384-7843-BCDF-02E51911ED63}"/>
              </a:ext>
            </a:extLst>
          </p:cNvPr>
          <p:cNvSpPr txBox="1">
            <a:spLocks/>
          </p:cNvSpPr>
          <p:nvPr userDrawn="1"/>
        </p:nvSpPr>
        <p:spPr>
          <a:xfrm>
            <a:off x="7192386" y="292320"/>
            <a:ext cx="1715050" cy="62357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ln>
                  <a:noFill/>
                </a:ln>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Skills Guild</a:t>
            </a:r>
          </a:p>
          <a:p>
            <a:pPr marL="0" indent="0" algn="ctr">
              <a:buFont typeface="Arial" panose="020B0604020202020204" pitchFamily="34" charset="0"/>
              <a:buNone/>
            </a:pPr>
            <a:r>
              <a:rPr lang="en-US" sz="900" b="1" cap="all" spc="225" dirty="0">
                <a:ln>
                  <a:noFill/>
                </a:ln>
                <a:solidFill>
                  <a:schemeClr val="tx1"/>
                </a:solidFill>
                <a:latin typeface="Amazon Ember" panose="020B0603020204020204" pitchFamily="34" charset="0"/>
                <a:ea typeface="Amazon Ember" panose="020B0603020204020204" pitchFamily="34" charset="0"/>
                <a:cs typeface="Amazon Ember" panose="020B0603020204020204" pitchFamily="34" charset="0"/>
              </a:rPr>
              <a:t>Customer Story</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147165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082E5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D6F0B6-09A0-1245-8252-1CB196540FBA}"/>
              </a:ext>
            </a:extLst>
          </p:cNvPr>
          <p:cNvSpPr>
            <a:spLocks noGrp="1"/>
          </p:cNvSpPr>
          <p:nvPr>
            <p:ph type="title" hasCustomPrompt="1"/>
          </p:nvPr>
        </p:nvSpPr>
        <p:spPr>
          <a:xfrm>
            <a:off x="200025" y="171451"/>
            <a:ext cx="8743950" cy="424732"/>
          </a:xfrm>
        </p:spPr>
        <p:txBody>
          <a:bodyPr/>
          <a:lstStyle>
            <a:lvl1pPr>
              <a:defRPr/>
            </a:lvl1pPr>
          </a:lstStyle>
          <a:p>
            <a:r>
              <a:rPr lang="en-US"/>
              <a:t>Title and bulleted content layout</a:t>
            </a:r>
          </a:p>
        </p:txBody>
      </p:sp>
      <p:sp>
        <p:nvSpPr>
          <p:cNvPr id="7" name="Content Placeholder 2">
            <a:extLst>
              <a:ext uri="{FF2B5EF4-FFF2-40B4-BE49-F238E27FC236}">
                <a16:creationId xmlns:a16="http://schemas.microsoft.com/office/drawing/2014/main" id="{957080E7-B57E-3C45-A263-3E7AF871193B}"/>
              </a:ext>
            </a:extLst>
          </p:cNvPr>
          <p:cNvSpPr>
            <a:spLocks noGrp="1"/>
          </p:cNvSpPr>
          <p:nvPr>
            <p:ph idx="1" hasCustomPrompt="1"/>
          </p:nvPr>
        </p:nvSpPr>
        <p:spPr>
          <a:xfrm>
            <a:off x="200025" y="1114426"/>
            <a:ext cx="8743950" cy="1675843"/>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1695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301630" y="1688707"/>
            <a:ext cx="3729536" cy="1766086"/>
          </a:xfrm>
        </p:spPr>
        <p:txBody>
          <a:bodyPr anchor="ctr" anchorCtr="0">
            <a:noAutofit/>
          </a:bodyPr>
          <a:lstStyle>
            <a:lvl1pPr>
              <a:defRPr sz="3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Section layout: Enter section name here</a:t>
            </a:r>
          </a:p>
        </p:txBody>
      </p:sp>
    </p:spTree>
    <p:extLst>
      <p:ext uri="{BB962C8B-B14F-4D97-AF65-F5344CB8AC3E}">
        <p14:creationId xmlns:p14="http://schemas.microsoft.com/office/powerpoint/2010/main" val="114385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Table_of_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342900" y="114937"/>
            <a:ext cx="8443913" cy="424732"/>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342900" y="1028700"/>
            <a:ext cx="8443913" cy="1653273"/>
          </a:xfrm>
          <a:prstGeom prst="rect">
            <a:avLst/>
          </a:prstGeom>
        </p:spPr>
        <p:txBody>
          <a:bodyPr/>
          <a:lstStyle>
            <a:lvl5pPr>
              <a:defRPr sz="118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3668366"/>
      </p:ext>
    </p:extLst>
  </p:cSld>
  <p:clrMapOvr>
    <a:overrideClrMapping bg1="dk1" tx1="lt1" bg2="dk2" tx2="lt2" accent1="accent1" accent2="accent2" accent3="accent3" accent4="accent4" accent5="accent5" accent6="accent6" hlink="hlink" folHlink="folHlink"/>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260DE7-04AD-4C12-9D26-5A8DB9DF7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6"/>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94336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0493D1-8103-C84F-A28F-BE3CE48C9C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6"/>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80176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2964FC0D-2B75-4167-9AE3-478503E96F3F}"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98059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2C7106-F0E6-847C-5667-E8428BFB98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1" y="0"/>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5"/>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6317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A139CF-667F-6024-C430-7ACB298663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938"/>
            <a:ext cx="91403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5"/>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4118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F6DC64-5E1F-5691-BE37-7B519434E3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solidFill>
                  <a:schemeClr val="accent4">
                    <a:lumMod val="60000"/>
                    <a:lumOff val="40000"/>
                  </a:schemeClr>
                </a:solidFill>
              </a:defRPr>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67584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itle Slide Op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6E1332B-B9B3-44AE-8A49-2626B8091F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F2353722-68E3-4138-8A81-F72F7531BC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0971CFF5-8D12-D644-B3DD-B5544FAAACE1}"/>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9342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A13C1F-8C67-404B-B806-4F34A751FD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0A0E4D76-1B78-41A6-A9DC-5B3B502BB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989266F3-C1EE-CA46-BF0D-AE29EC149890}"/>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10341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97EE93C-8CD6-4A71-B69D-AC03D8B478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E7155C57-5861-4985-97FD-080A655F69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F8FDD6E3-6305-6241-8FD1-0A44F9B285EE}"/>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52233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B70BFFB-0093-421A-9336-050D90222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AF33CD46-0AFF-491A-81DD-A41D6C0A0C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F4BCCE20-DD0D-2040-9412-B97BA2352D8F}"/>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5783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DBAA309-92EA-4379-8B36-A33B00AC08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7C5D5CC1-F214-4B0D-B624-747936DBC0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87BC71C6-2646-9C46-BBEA-526E344D7234}"/>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99696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268F13E-C214-4B8D-880A-BA0FCE0C91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3" name="Picture 12">
            <a:extLst>
              <a:ext uri="{FF2B5EF4-FFF2-40B4-BE49-F238E27FC236}">
                <a16:creationId xmlns:a16="http://schemas.microsoft.com/office/drawing/2014/main" id="{1B98E043-3FBE-4BA4-AC46-79BDCCF502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5D0F749D-EC2C-CF4C-B87E-B001F4B40D77}"/>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4656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lide Option 7">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5600E0-7AB0-4031-A612-7B2CCBEE75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5EFDF3A4-5795-4C3E-A626-E8705501F605}"/>
              </a:ext>
            </a:extLst>
          </p:cNvPr>
          <p:cNvSpPr>
            <a:spLocks noGrp="1"/>
          </p:cNvSpPr>
          <p:nvPr>
            <p:ph type="ctrTitle" hasCustomPrompt="1"/>
          </p:nvPr>
        </p:nvSpPr>
        <p:spPr>
          <a:xfrm>
            <a:off x="457200" y="1519634"/>
            <a:ext cx="4845749" cy="590931"/>
          </a:xfrm>
        </p:spPr>
        <p:txBody>
          <a:bodyPr wrap="square" anchor="t" anchorCtr="0"/>
          <a:lstStyle>
            <a:lvl1pPr algn="l">
              <a:defRPr sz="3600"/>
            </a:lvl1pPr>
          </a:lstStyle>
          <a:p>
            <a:r>
              <a:rPr lang="en-US" dirty="0"/>
              <a:t>Enter title</a:t>
            </a:r>
          </a:p>
        </p:txBody>
      </p:sp>
      <p:sp>
        <p:nvSpPr>
          <p:cNvPr id="3" name="Subtitle 2">
            <a:extLst>
              <a:ext uri="{FF2B5EF4-FFF2-40B4-BE49-F238E27FC236}">
                <a16:creationId xmlns:a16="http://schemas.microsoft.com/office/drawing/2014/main" id="{FDAD1914-560C-4D5C-AA3F-8A993D908EC6}"/>
              </a:ext>
            </a:extLst>
          </p:cNvPr>
          <p:cNvSpPr>
            <a:spLocks noGrp="1"/>
          </p:cNvSpPr>
          <p:nvPr>
            <p:ph type="subTitle" idx="1" hasCustomPrompt="1"/>
          </p:nvPr>
        </p:nvSpPr>
        <p:spPr>
          <a:xfrm>
            <a:off x="457199" y="2064545"/>
            <a:ext cx="4845749" cy="424732"/>
          </a:xfrm>
        </p:spPr>
        <p:txBody>
          <a:bodyPr wrap="square"/>
          <a:lstStyle>
            <a:lvl1pPr marL="0" indent="0" algn="l">
              <a:spcAft>
                <a:spcPts val="0"/>
              </a:spcAft>
              <a:buFont typeface="Arial" panose="020B0604020202020204" pitchFamily="34" charset="0"/>
              <a:buNone/>
              <a:defRPr sz="2400" b="0" i="0" cap="none" spc="0" baseline="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Enter subtitle</a:t>
            </a:r>
          </a:p>
        </p:txBody>
      </p:sp>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9"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8" name="Text Placeholder 7">
            <a:extLst>
              <a:ext uri="{FF2B5EF4-FFF2-40B4-BE49-F238E27FC236}">
                <a16:creationId xmlns:a16="http://schemas.microsoft.com/office/drawing/2014/main" id="{B54CE4ED-4096-479A-AA41-A2286E854BFC}"/>
              </a:ext>
            </a:extLst>
          </p:cNvPr>
          <p:cNvSpPr>
            <a:spLocks noGrp="1"/>
          </p:cNvSpPr>
          <p:nvPr>
            <p:ph type="body" sz="quarter" idx="10" hasCustomPrompt="1"/>
          </p:nvPr>
        </p:nvSpPr>
        <p:spPr>
          <a:xfrm>
            <a:off x="457198" y="1291026"/>
            <a:ext cx="4857752" cy="216982"/>
          </a:xfrm>
        </p:spPr>
        <p:txBody>
          <a:bodyPr wrap="square"/>
          <a:lstStyle>
            <a:lvl1pPr marL="0" indent="0">
              <a:spcAft>
                <a:spcPts val="0"/>
              </a:spcAft>
              <a:buNone/>
              <a:defRPr sz="900" b="1" i="0" cap="all" spc="225" baseline="0"/>
            </a:lvl1pPr>
          </a:lstStyle>
          <a:p>
            <a:pPr lvl="0"/>
            <a:r>
              <a:rPr lang="en-US" dirty="0"/>
              <a:t>Enter session ID if required</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9" y="3571877"/>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pic>
        <p:nvPicPr>
          <p:cNvPr id="14" name="Picture 13">
            <a:extLst>
              <a:ext uri="{FF2B5EF4-FFF2-40B4-BE49-F238E27FC236}">
                <a16:creationId xmlns:a16="http://schemas.microsoft.com/office/drawing/2014/main" id="{FCDCD881-DF20-456B-8D14-A0EB6AF3BE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413568"/>
            <a:ext cx="752380" cy="450142"/>
          </a:xfrm>
          <a:prstGeom prst="rect">
            <a:avLst/>
          </a:prstGeom>
        </p:spPr>
      </p:pic>
      <p:sp>
        <p:nvSpPr>
          <p:cNvPr id="15" name="TextBox 14">
            <a:extLst>
              <a:ext uri="{FF2B5EF4-FFF2-40B4-BE49-F238E27FC236}">
                <a16:creationId xmlns:a16="http://schemas.microsoft.com/office/drawing/2014/main" id="{F8FC373E-6D05-E14A-9399-23E5FB999DB4}"/>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5547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563F413B-BBBC-4E19-B90B-5C8DA03512EA}"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275860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CA20267C-F78C-4515-8BEE-0B1EADF76584}"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370316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0A6AE74A-6A0E-4736-9698-0D5BB677F1B1}"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64391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with A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5E4A50-58AB-41B2-9F86-A8A832F565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C5874CB8-7521-48AC-A3A7-BD859ADDE15E}"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14" name="TextBox 13">
            <a:extLst>
              <a:ext uri="{FF2B5EF4-FFF2-40B4-BE49-F238E27FC236}">
                <a16:creationId xmlns:a16="http://schemas.microsoft.com/office/drawing/2014/main" id="{5C8D7861-7FF1-0946-8A82-86A7F99607C6}"/>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1457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9068210F-684C-411B-8E89-44979EBD018F}"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2220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E8D89E57-F1AB-4A4A-9DBF-75F8D696630E}"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7274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08" indent="0">
              <a:spcAft>
                <a:spcPts val="1350"/>
              </a:spcAft>
              <a:buNone/>
              <a:defRPr/>
            </a:lvl2pPr>
            <a:lvl3pPr marL="471476" indent="0">
              <a:spcAft>
                <a:spcPts val="1350"/>
              </a:spcAft>
              <a:buNone/>
              <a:defRPr/>
            </a:lvl3pPr>
            <a:lvl4pPr marL="685783" indent="0">
              <a:spcAft>
                <a:spcPts val="1350"/>
              </a:spcAft>
              <a:buNone/>
              <a:defRPr/>
            </a:lvl4pPr>
            <a:lvl5pPr marL="857228"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47A24827-E838-4DB3-AFFD-0B390C7F9BCD}"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6847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6"/>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B787C3C6-4797-493E-B6D7-D78E3953E74B}"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59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08" indent="0">
              <a:spcAft>
                <a:spcPts val="1350"/>
              </a:spcAft>
              <a:buNone/>
              <a:defRPr/>
            </a:lvl2pPr>
            <a:lvl3pPr marL="471476" indent="0">
              <a:spcAft>
                <a:spcPts val="1350"/>
              </a:spcAft>
              <a:buNone/>
              <a:defRPr/>
            </a:lvl3pPr>
            <a:lvl4pPr marL="685783" indent="0">
              <a:spcAft>
                <a:spcPts val="1350"/>
              </a:spcAft>
              <a:buNone/>
              <a:defRPr/>
            </a:lvl4pPr>
            <a:lvl5pPr marL="857228"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A2D7F5D7-40E4-42A5-A059-78AD25D98C20}"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8316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1"/>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33D802E0-BF09-4FBA-A31E-E2EDEF419979}"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95362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08" indent="0">
              <a:spcAft>
                <a:spcPts val="1350"/>
              </a:spcAft>
              <a:buNone/>
              <a:defRPr sz="1500"/>
            </a:lvl2pPr>
            <a:lvl3pPr marL="471476" indent="0">
              <a:spcAft>
                <a:spcPts val="1350"/>
              </a:spcAft>
              <a:buNone/>
              <a:defRPr sz="1350"/>
            </a:lvl3pPr>
            <a:lvl4pPr marL="685783" indent="0">
              <a:spcAft>
                <a:spcPts val="1350"/>
              </a:spcAft>
              <a:buNone/>
              <a:defRPr sz="1200"/>
            </a:lvl4pPr>
            <a:lvl5pPr marL="857228"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9ABC0576-C549-4EA7-AA8A-B23ADDD946B1}"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6180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206358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285876"/>
            <a:ext cx="3936206" cy="1786899"/>
          </a:xfrm>
        </p:spPr>
        <p:txBody>
          <a:bodyPr/>
          <a:lstStyle>
            <a:lvl1pPr marL="0" indent="0">
              <a:spcAft>
                <a:spcPts val="1350"/>
              </a:spcAft>
              <a:buNone/>
              <a:defRPr sz="1800"/>
            </a:lvl1pPr>
            <a:lvl2pPr marL="214308" indent="0">
              <a:spcAft>
                <a:spcPts val="1350"/>
              </a:spcAft>
              <a:buNone/>
              <a:defRPr sz="1500"/>
            </a:lvl2pPr>
            <a:lvl3pPr marL="471476" indent="0">
              <a:spcAft>
                <a:spcPts val="1350"/>
              </a:spcAft>
              <a:buNone/>
              <a:defRPr sz="1350"/>
            </a:lvl3pPr>
            <a:lvl4pPr marL="685783" indent="0">
              <a:spcAft>
                <a:spcPts val="1350"/>
              </a:spcAft>
              <a:buNone/>
              <a:defRPr sz="1200"/>
            </a:lvl4pPr>
            <a:lvl5pPr marL="857228"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285874"/>
            <a:ext cx="3936207" cy="1786899"/>
          </a:xfrm>
        </p:spPr>
        <p:txBody>
          <a:bodyPr/>
          <a:lstStyle>
            <a:lvl1pPr marL="0" indent="0">
              <a:spcAft>
                <a:spcPts val="1350"/>
              </a:spcAft>
              <a:buNone/>
              <a:defRPr sz="1800"/>
            </a:lvl1pPr>
            <a:lvl2pPr marL="214308" indent="0">
              <a:spcAft>
                <a:spcPts val="1350"/>
              </a:spcAft>
              <a:buNone/>
              <a:defRPr sz="1500"/>
            </a:lvl2pPr>
            <a:lvl3pPr marL="471476" indent="0">
              <a:spcAft>
                <a:spcPts val="1350"/>
              </a:spcAft>
              <a:buNone/>
              <a:defRPr sz="1350"/>
            </a:lvl3pPr>
            <a:lvl4pPr marL="685783" indent="0">
              <a:spcAft>
                <a:spcPts val="1350"/>
              </a:spcAft>
              <a:buNone/>
              <a:defRPr sz="1200"/>
            </a:lvl4pPr>
            <a:lvl5pPr marL="857228"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C409AB27-B69D-4F6B-817D-1313012C3997}"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5021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4"/>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6"/>
            <a:ext cx="3936492"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6"/>
            <a:ext cx="3936492"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B96796E6-DD4D-4A8A-9CCF-24011C679AFA}"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4015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4"/>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51E8DC4B-2DC0-4878-B89B-F0710C33B844}"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10510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4"/>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3"/>
            <a:ext cx="2612898"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3"/>
            <a:ext cx="2612898"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3"/>
            <a:ext cx="2612898"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EF7C4E2D-B24A-4BD2-A81B-537F5D40E3E5}"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143093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4"/>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6"/>
            <a:ext cx="1783080"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6"/>
            <a:ext cx="1783080"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6"/>
            <a:ext cx="1783080"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6"/>
            <a:ext cx="1783080" cy="821763"/>
          </a:xfrm>
        </p:spPr>
        <p:txBody>
          <a:bodyPr/>
          <a:lstStyle>
            <a:lvl1pPr marL="0" indent="0">
              <a:buNone/>
              <a:defRPr sz="1350"/>
            </a:lvl1pPr>
            <a:lvl2pPr marL="214308" indent="0">
              <a:buNone/>
              <a:defRPr sz="1200"/>
            </a:lvl2pPr>
            <a:lvl3pPr marL="471476" indent="0">
              <a:buNone/>
              <a:defRPr sz="1050"/>
            </a:lvl3pPr>
            <a:lvl4pPr marL="644113" indent="0">
              <a:buNone/>
              <a:defRPr sz="900"/>
            </a:lvl4pPr>
            <a:lvl5pPr marL="772697"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11CE4937-74FC-4DE5-B99C-044956748CFE}"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3483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4"/>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6" y="1285875"/>
            <a:ext cx="4029075" cy="3371849"/>
          </a:xfrm>
        </p:spPr>
        <p:txBody>
          <a:bodyPr>
            <a:noAutofit/>
          </a:bodyPr>
          <a:lstStyle>
            <a:lvl1pPr marL="0" indent="0">
              <a:buNone/>
              <a:defRPr sz="18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200" y="1285877"/>
            <a:ext cx="4029076" cy="258532"/>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DC27FA81-0150-42AF-B77C-5D351EBA671C}"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8563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2"/>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64251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B3A48A6E-9A97-44DE-8982-1809CAE16DF3}"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Tree>
    <p:extLst>
      <p:ext uri="{BB962C8B-B14F-4D97-AF65-F5344CB8AC3E}">
        <p14:creationId xmlns:p14="http://schemas.microsoft.com/office/powerpoint/2010/main" val="251846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EA3AB215-6CE4-4C9F-9BC9-1F13A88C53F2}"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08" indent="0">
              <a:buNone/>
              <a:defRPr/>
            </a:lvl2pPr>
            <a:lvl3pPr marL="471476" indent="0">
              <a:buNone/>
              <a:defRPr/>
            </a:lvl3pPr>
            <a:lvl4pPr marL="644113" indent="0">
              <a:buNone/>
              <a:defRPr/>
            </a:lvl4pPr>
            <a:lvl5pPr marL="772697" indent="0">
              <a:buNone/>
              <a:defRPr/>
            </a:lvl5pPr>
          </a:lstStyle>
          <a:p>
            <a:pPr lvl="0"/>
            <a:r>
              <a:rPr lang="en-US" dirty="0"/>
              <a:t>Click photo icon to add logo</a:t>
            </a:r>
          </a:p>
        </p:txBody>
      </p:sp>
    </p:spTree>
    <p:extLst>
      <p:ext uri="{BB962C8B-B14F-4D97-AF65-F5344CB8AC3E}">
        <p14:creationId xmlns:p14="http://schemas.microsoft.com/office/powerpoint/2010/main" val="179894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285876"/>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285876"/>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BE2701B5-7514-438B-A3E6-D1D4CE3FE45E}"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7488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256086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600201"/>
            <a:ext cx="3936206" cy="1786899"/>
          </a:xfrm>
        </p:spPr>
        <p:txBody>
          <a:bodyPr/>
          <a:lstStyle>
            <a:lvl1pPr marL="0" indent="0">
              <a:spcAft>
                <a:spcPts val="1350"/>
              </a:spcAft>
              <a:buNone/>
              <a:defRPr sz="1800"/>
            </a:lvl1pPr>
            <a:lvl2pPr marL="214308" indent="0">
              <a:spcAft>
                <a:spcPts val="1350"/>
              </a:spcAft>
              <a:buNone/>
              <a:defRPr sz="1500"/>
            </a:lvl2pPr>
            <a:lvl3pPr marL="471476" indent="0">
              <a:spcAft>
                <a:spcPts val="1350"/>
              </a:spcAft>
              <a:buNone/>
              <a:defRPr sz="1350"/>
            </a:lvl3pPr>
            <a:lvl4pPr marL="685783" indent="0">
              <a:spcAft>
                <a:spcPts val="1350"/>
              </a:spcAft>
              <a:buNone/>
              <a:defRPr sz="1200"/>
            </a:lvl4pPr>
            <a:lvl5pPr marL="857228"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600199"/>
            <a:ext cx="3936207" cy="1786899"/>
          </a:xfrm>
        </p:spPr>
        <p:txBody>
          <a:bodyPr/>
          <a:lstStyle>
            <a:lvl1pPr marL="0" indent="0">
              <a:spcAft>
                <a:spcPts val="1350"/>
              </a:spcAft>
              <a:buNone/>
              <a:defRPr sz="1800"/>
            </a:lvl1pPr>
            <a:lvl2pPr marL="214308" indent="0">
              <a:spcAft>
                <a:spcPts val="1350"/>
              </a:spcAft>
              <a:buNone/>
              <a:defRPr sz="1500"/>
            </a:lvl2pPr>
            <a:lvl3pPr marL="471476" indent="0">
              <a:spcAft>
                <a:spcPts val="1350"/>
              </a:spcAft>
              <a:buNone/>
              <a:defRPr sz="1350"/>
            </a:lvl3pPr>
            <a:lvl4pPr marL="685783" indent="0">
              <a:spcAft>
                <a:spcPts val="1350"/>
              </a:spcAft>
              <a:buNone/>
              <a:defRPr sz="1200"/>
            </a:lvl4pPr>
            <a:lvl5pPr marL="857228"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48135CE8-1F16-4879-9461-20A14AD26319}"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8672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600202"/>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600201"/>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EBD7047D-89A1-4004-AE5E-26B96F95F635}"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4173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8" y="1485902"/>
            <a:ext cx="232172" cy="106183"/>
          </a:xfrm>
          <a:blipFill>
            <a:blip r:embed="rId2"/>
            <a:stretch>
              <a:fillRect/>
            </a:stretch>
          </a:blipFill>
        </p:spPr>
        <p:txBody>
          <a:bodyPr/>
          <a:lstStyle>
            <a:lvl1pPr marL="0" indent="0">
              <a:buNone/>
              <a:defRPr sz="100"/>
            </a:lvl1pPr>
            <a:lvl2pPr marL="171446" indent="0">
              <a:buNone/>
              <a:defRPr sz="750"/>
            </a:lvl2pPr>
            <a:lvl3pPr marL="342892" indent="0">
              <a:buNone/>
              <a:defRPr sz="750"/>
            </a:lvl3pPr>
            <a:lvl4pPr marL="514337" indent="0">
              <a:buNone/>
              <a:defRPr sz="750"/>
            </a:lvl4pPr>
            <a:lvl5pPr marL="514337"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4" y="2455665"/>
            <a:ext cx="232172" cy="106183"/>
          </a:xfrm>
          <a:blipFill>
            <a:blip r:embed="rId3"/>
            <a:stretch>
              <a:fillRect/>
            </a:stretch>
          </a:blipFill>
        </p:spPr>
        <p:txBody>
          <a:bodyPr/>
          <a:lstStyle>
            <a:lvl1pPr marL="0" indent="0">
              <a:buNone/>
              <a:defRPr sz="100"/>
            </a:lvl1pPr>
            <a:lvl2pPr marL="171446" indent="0">
              <a:buNone/>
              <a:defRPr sz="750"/>
            </a:lvl2pPr>
            <a:lvl3pPr marL="342892" indent="0">
              <a:buNone/>
              <a:defRPr sz="750"/>
            </a:lvl3pPr>
            <a:lvl4pPr marL="514337" indent="0">
              <a:buNone/>
              <a:defRPr sz="750"/>
            </a:lvl4pPr>
            <a:lvl5pPr marL="514337"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29F78BED-3D07-4B2F-89CB-147DBCEC8E8D}"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084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11A3FE-4D6A-4FEE-B1CD-1FE73B8F2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7"/>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F18FC337-E2F7-423E-A105-9F4AD12DE8EA}"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11" name="TextBox 10">
            <a:extLst>
              <a:ext uri="{FF2B5EF4-FFF2-40B4-BE49-F238E27FC236}">
                <a16:creationId xmlns:a16="http://schemas.microsoft.com/office/drawing/2014/main" id="{2211377F-BA28-3845-97F3-53D98620ADA8}"/>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331742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ection Header O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743620-822C-4F2E-9998-6E304D9548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7"/>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19AB53AE-F54C-44A3-95BE-0177F193EAD6}"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0" name="Picture 9">
            <a:extLst>
              <a:ext uri="{FF2B5EF4-FFF2-40B4-BE49-F238E27FC236}">
                <a16:creationId xmlns:a16="http://schemas.microsoft.com/office/drawing/2014/main" id="{94D5B3FF-A08D-44FC-A0AE-D869ED9C1C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12" name="TextBox 11">
            <a:extLst>
              <a:ext uri="{FF2B5EF4-FFF2-40B4-BE49-F238E27FC236}">
                <a16:creationId xmlns:a16="http://schemas.microsoft.com/office/drawing/2014/main" id="{95704160-7EED-0143-8593-11611B75DB28}"/>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66310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1B7E57E-945E-46D1-BD61-D6921E80A8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7"/>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533B2DF1-36EA-4AED-BD6D-D04C9AAACE3B}"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375968E3-0DF7-407B-9A2D-1A1AE08904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11" name="TextBox 10">
            <a:extLst>
              <a:ext uri="{FF2B5EF4-FFF2-40B4-BE49-F238E27FC236}">
                <a16:creationId xmlns:a16="http://schemas.microsoft.com/office/drawing/2014/main" id="{D3EC3605-0B49-A242-872F-E4822FBEAC15}"/>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12970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042FDE-DD19-41FD-8B6F-87590D7D76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2" y="0"/>
            <a:ext cx="9143999" cy="5143500"/>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7"/>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FB759800-46D5-413A-836E-BA00B475BDB7}"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0AAAC885-C2D4-4F14-8900-38C88CAB96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9" name="TextBox 8">
            <a:extLst>
              <a:ext uri="{FF2B5EF4-FFF2-40B4-BE49-F238E27FC236}">
                <a16:creationId xmlns:a16="http://schemas.microsoft.com/office/drawing/2014/main" id="{184DBAE7-9BA8-E249-B0B7-8901FF06582F}"/>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404194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6"/>
            <a:ext cx="8229600" cy="1283685"/>
          </a:xfrm>
        </p:spPr>
        <p:txBody>
          <a:bodyPr/>
          <a:lstStyle>
            <a:lvl1pPr marL="0" indent="0">
              <a:spcAft>
                <a:spcPts val="450"/>
              </a:spcAft>
              <a:buNone/>
              <a:defRPr sz="1350">
                <a:latin typeface="Lucida Console" panose="020B0609040504020204" pitchFamily="49" charset="0"/>
              </a:defRPr>
            </a:lvl1pPr>
            <a:lvl2pPr marL="171446" indent="0">
              <a:spcAft>
                <a:spcPts val="450"/>
              </a:spcAft>
              <a:buNone/>
              <a:defRPr sz="1350">
                <a:latin typeface="Lucida Console" panose="020B0609040504020204" pitchFamily="49" charset="0"/>
              </a:defRPr>
            </a:lvl2pPr>
            <a:lvl3pPr marL="342892" indent="0">
              <a:spcAft>
                <a:spcPts val="450"/>
              </a:spcAft>
              <a:buNone/>
              <a:defRPr sz="1350">
                <a:latin typeface="Lucida Console" panose="020B0609040504020204" pitchFamily="49" charset="0"/>
              </a:defRPr>
            </a:lvl3pPr>
            <a:lvl4pPr marL="514337" indent="0">
              <a:spcAft>
                <a:spcPts val="450"/>
              </a:spcAft>
              <a:buNone/>
              <a:defRPr sz="1350">
                <a:latin typeface="Lucida Console" panose="020B0609040504020204" pitchFamily="49" charset="0"/>
              </a:defRPr>
            </a:lvl4pPr>
            <a:lvl5pPr marL="685783"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451C8A40-EC2A-47C5-A542-595EFD36E07E}"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37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285876"/>
            <a:ext cx="3936206" cy="1283685"/>
          </a:xfrm>
        </p:spPr>
        <p:txBody>
          <a:bodyPr/>
          <a:lstStyle>
            <a:lvl1pPr marL="0" indent="0">
              <a:spcAft>
                <a:spcPts val="450"/>
              </a:spcAft>
              <a:buNone/>
              <a:defRPr sz="1350">
                <a:latin typeface="Lucida Console" panose="020B0609040504020204" pitchFamily="49" charset="0"/>
              </a:defRPr>
            </a:lvl1pPr>
            <a:lvl2pPr marL="171446" indent="0">
              <a:spcAft>
                <a:spcPts val="450"/>
              </a:spcAft>
              <a:buNone/>
              <a:defRPr sz="1350">
                <a:latin typeface="Lucida Console" panose="020B0609040504020204" pitchFamily="49" charset="0"/>
              </a:defRPr>
            </a:lvl2pPr>
            <a:lvl3pPr marL="342892" indent="0">
              <a:spcAft>
                <a:spcPts val="450"/>
              </a:spcAft>
              <a:buNone/>
              <a:defRPr sz="1350">
                <a:latin typeface="Lucida Console" panose="020B0609040504020204" pitchFamily="49" charset="0"/>
              </a:defRPr>
            </a:lvl3pPr>
            <a:lvl4pPr marL="514337" indent="0">
              <a:spcAft>
                <a:spcPts val="450"/>
              </a:spcAft>
              <a:buNone/>
              <a:defRPr sz="1350">
                <a:latin typeface="Lucida Console" panose="020B0609040504020204" pitchFamily="49" charset="0"/>
              </a:defRPr>
            </a:lvl4pPr>
            <a:lvl5pPr marL="685783"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285876"/>
            <a:ext cx="3936207" cy="1283685"/>
          </a:xfrm>
        </p:spPr>
        <p:txBody>
          <a:bodyPr/>
          <a:lstStyle>
            <a:lvl1pPr marL="0" indent="0">
              <a:spcAft>
                <a:spcPts val="450"/>
              </a:spcAft>
              <a:buNone/>
              <a:defRPr sz="1350">
                <a:latin typeface="Lucida Console" panose="020B0609040504020204" pitchFamily="49" charset="0"/>
              </a:defRPr>
            </a:lvl1pPr>
            <a:lvl2pPr marL="171446" indent="0">
              <a:spcAft>
                <a:spcPts val="450"/>
              </a:spcAft>
              <a:buNone/>
              <a:defRPr sz="1350">
                <a:latin typeface="Lucida Console" panose="020B0609040504020204" pitchFamily="49" charset="0"/>
              </a:defRPr>
            </a:lvl2pPr>
            <a:lvl3pPr marL="342892" indent="0">
              <a:spcAft>
                <a:spcPts val="450"/>
              </a:spcAft>
              <a:buNone/>
              <a:defRPr sz="1350">
                <a:latin typeface="Lucida Console" panose="020B0609040504020204" pitchFamily="49" charset="0"/>
              </a:defRPr>
            </a:lvl3pPr>
            <a:lvl4pPr marL="514337" indent="0">
              <a:spcAft>
                <a:spcPts val="450"/>
              </a:spcAft>
              <a:buNone/>
              <a:defRPr sz="1350">
                <a:latin typeface="Lucida Console" panose="020B0609040504020204" pitchFamily="49" charset="0"/>
              </a:defRPr>
            </a:lvl4pPr>
            <a:lvl5pPr marL="685783"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A01621F1-B070-4D82-925C-BA696084AA2E}"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51763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a:latin typeface="+mn-lt"/>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3AC870A8-2FE8-4D33-90E6-275CDD415FE2}"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latin typeface="+mj-lt"/>
              </a:rPr>
              <a:t>Q&amp;A</a:t>
            </a:r>
          </a:p>
        </p:txBody>
      </p:sp>
    </p:spTree>
    <p:extLst>
      <p:ext uri="{BB962C8B-B14F-4D97-AF65-F5344CB8AC3E}">
        <p14:creationId xmlns:p14="http://schemas.microsoft.com/office/powerpoint/2010/main" val="3018774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Tree>
    <p:extLst>
      <p:ext uri="{BB962C8B-B14F-4D97-AF65-F5344CB8AC3E}">
        <p14:creationId xmlns:p14="http://schemas.microsoft.com/office/powerpoint/2010/main" val="14338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7"/>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75273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1206934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2"/>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6"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200" y="1294209"/>
            <a:ext cx="4029076" cy="258532"/>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Enter descriptive text here</a:t>
            </a:r>
          </a:p>
        </p:txBody>
      </p:sp>
    </p:spTree>
    <p:extLst>
      <p:ext uri="{BB962C8B-B14F-4D97-AF65-F5344CB8AC3E}">
        <p14:creationId xmlns:p14="http://schemas.microsoft.com/office/powerpoint/2010/main" val="404158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F94D6F-FC6C-41D8-A694-AB55DA3B3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8" name="Text Placeholder 7">
            <a:extLst>
              <a:ext uri="{FF2B5EF4-FFF2-40B4-BE49-F238E27FC236}">
                <a16:creationId xmlns:a16="http://schemas.microsoft.com/office/drawing/2014/main" id="{F1FFA190-394C-4586-A84A-BA2A67703000}"/>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10" name="Text Placeholder 9">
            <a:extLst>
              <a:ext uri="{FF2B5EF4-FFF2-40B4-BE49-F238E27FC236}">
                <a16:creationId xmlns:a16="http://schemas.microsoft.com/office/drawing/2014/main" id="{B682D70F-F9C4-4C4C-A916-589EA4438C2E}"/>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1" name="Text Placeholder 7">
            <a:extLst>
              <a:ext uri="{FF2B5EF4-FFF2-40B4-BE49-F238E27FC236}">
                <a16:creationId xmlns:a16="http://schemas.microsoft.com/office/drawing/2014/main" id="{393A1250-E885-4935-B98D-9C62E4E51F4E}"/>
              </a:ext>
            </a:extLst>
          </p:cNvPr>
          <p:cNvSpPr>
            <a:spLocks noGrp="1"/>
          </p:cNvSpPr>
          <p:nvPr>
            <p:ph type="body" sz="quarter" idx="12" hasCustomPrompt="1"/>
          </p:nvPr>
        </p:nvSpPr>
        <p:spPr>
          <a:xfrm>
            <a:off x="2046685" y="2693149"/>
            <a:ext cx="1485901" cy="300082"/>
          </a:xfrm>
        </p:spPr>
        <p:txBody>
          <a:bodyPr anchor="b" anchorCtr="0"/>
          <a:lstStyle>
            <a:lvl1pPr marL="0" indent="0">
              <a:buNone/>
              <a:defRPr sz="1500"/>
            </a:lvl1pPr>
          </a:lstStyle>
          <a:p>
            <a:pPr lvl="0"/>
            <a:r>
              <a:rPr lang="en-US" dirty="0"/>
              <a:t>Speaker name</a:t>
            </a:r>
          </a:p>
        </p:txBody>
      </p:sp>
      <p:sp>
        <p:nvSpPr>
          <p:cNvPr id="12" name="Text Placeholder 9">
            <a:extLst>
              <a:ext uri="{FF2B5EF4-FFF2-40B4-BE49-F238E27FC236}">
                <a16:creationId xmlns:a16="http://schemas.microsoft.com/office/drawing/2014/main" id="{DF7E9957-AB07-4CE6-BD9E-3631EF6ED53B}"/>
              </a:ext>
            </a:extLst>
          </p:cNvPr>
          <p:cNvSpPr>
            <a:spLocks noGrp="1"/>
          </p:cNvSpPr>
          <p:nvPr>
            <p:ph type="body" sz="quarter" idx="13" hasCustomPrompt="1"/>
          </p:nvPr>
        </p:nvSpPr>
        <p:spPr>
          <a:xfrm>
            <a:off x="2046685"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3" name="Text Placeholder 7">
            <a:extLst>
              <a:ext uri="{FF2B5EF4-FFF2-40B4-BE49-F238E27FC236}">
                <a16:creationId xmlns:a16="http://schemas.microsoft.com/office/drawing/2014/main" id="{E064B62F-5416-46A2-BBC6-945C362C63DE}"/>
              </a:ext>
            </a:extLst>
          </p:cNvPr>
          <p:cNvSpPr>
            <a:spLocks noGrp="1"/>
          </p:cNvSpPr>
          <p:nvPr>
            <p:ph type="body" sz="quarter" idx="14" hasCustomPrompt="1"/>
          </p:nvPr>
        </p:nvSpPr>
        <p:spPr>
          <a:xfrm>
            <a:off x="3629026" y="2693149"/>
            <a:ext cx="1485901" cy="300082"/>
          </a:xfrm>
        </p:spPr>
        <p:txBody>
          <a:bodyPr anchor="b" anchorCtr="0"/>
          <a:lstStyle>
            <a:lvl1pPr marL="0" indent="0">
              <a:buNone/>
              <a:defRPr sz="1500"/>
            </a:lvl1pPr>
          </a:lstStyle>
          <a:p>
            <a:pPr lvl="0"/>
            <a:r>
              <a:rPr lang="en-US" dirty="0"/>
              <a:t>Speaker name</a:t>
            </a:r>
          </a:p>
        </p:txBody>
      </p:sp>
      <p:sp>
        <p:nvSpPr>
          <p:cNvPr id="14" name="Text Placeholder 9">
            <a:extLst>
              <a:ext uri="{FF2B5EF4-FFF2-40B4-BE49-F238E27FC236}">
                <a16:creationId xmlns:a16="http://schemas.microsoft.com/office/drawing/2014/main" id="{4BBE44B1-E140-4E35-AF0B-41A3CDA5CA27}"/>
              </a:ext>
            </a:extLst>
          </p:cNvPr>
          <p:cNvSpPr>
            <a:spLocks noGrp="1"/>
          </p:cNvSpPr>
          <p:nvPr>
            <p:ph type="body" sz="quarter" idx="15" hasCustomPrompt="1"/>
          </p:nvPr>
        </p:nvSpPr>
        <p:spPr>
          <a:xfrm>
            <a:off x="3629026"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7" name="TextBox 16">
            <a:extLst>
              <a:ext uri="{FF2B5EF4-FFF2-40B4-BE49-F238E27FC236}">
                <a16:creationId xmlns:a16="http://schemas.microsoft.com/office/drawing/2014/main" id="{7F8B5018-B20C-8F46-977C-3C7AF08A2F06}"/>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13286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hank You Option">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EFCB8B8-979C-4AAB-AA82-9F25D385BCB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8954476E-F626-4819-A736-EC4102742C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D2DEB717-2DE7-459C-BBF4-D1DE18E28BEC}"/>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497C2B80-F3FA-418B-83A2-AD00C724B062}"/>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944E1C8-03C2-4996-BF98-A9CACDB54787}"/>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81FA1AA7-555D-4F9D-A68D-165E76FE781C}"/>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B05F162-C8A5-4E12-B74F-866E647CBB7B}"/>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F7ABC795-AA3D-4A5F-885A-E07B8B8AF883}"/>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21581374-1A4B-634F-BDD7-1DDAC0D29E26}"/>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03268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12AE363-E174-413B-A5D8-84EF102481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AF79ABD0-4BB3-454B-96DF-FA1598EF70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B52DB849-62DF-461B-B820-A4F32D048C1C}"/>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1DA8CEFC-CF61-4A31-A788-161B3972BFC0}"/>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4439D56A-BB5E-4F3A-B629-0A1D1E862B54}"/>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D5D8D917-6B13-42D6-8690-C650241DA955}"/>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F0321A4E-2574-41DF-96BF-F2CDB2C809AE}"/>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32E8CB69-C161-4F4F-8247-6F0E5557C9AF}"/>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7A0FDEC4-0CB5-6E46-B88B-5BE4FECFA936}"/>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48969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EE2A75-D393-46AE-BBAB-0EB32F6FE0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73A73902-C254-4348-AC8F-7A5712464B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5C957602-E6E1-48FD-A674-F0E29B19C852}"/>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D5E640DD-5644-4072-B700-BE75881795F4}"/>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CE8A87F-3E35-4DEB-81B0-C1AC29D11862}"/>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DCA938FB-2229-41FA-B422-BA4198B7425A}"/>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E92DC88-034C-420D-85C5-F8681F9E9FAB}"/>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4D8C021E-4635-4036-8672-099B9DD4B340}"/>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99757FE8-5400-7C41-BB75-E08DC6FC8B7D}"/>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54420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280A60-AE9B-4B6A-975D-35CFC5451D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742C9EB4-F1AF-4D5B-B797-12A017CD00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9070AF26-7CD2-427C-AA91-5007610CFA2B}"/>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2C7F58AC-B161-4FBE-9FD6-B35E51E34568}"/>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F1CD2A80-C504-434F-936F-3B2B1AFCEFD2}"/>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47C96C28-DBE7-41AE-B2A4-8E50C128D8D9}"/>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AE9D8EDA-E4CA-4B74-9177-7D67910B1738}"/>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B45939A9-6CA0-455E-9033-788F15899CEB}"/>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AA78BB98-DB57-6243-8C6E-FEF0FC8E56F8}"/>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113544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hank You Option 5">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117F34-934F-4076-88D3-D782D6ECB1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0" y="1845909"/>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67DDEC3C-3A7B-41CD-BA1E-F1F67821AD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8E75229E-512D-4B42-B5D1-CF8CCA9E6AA1}"/>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BA19A9CC-5AEE-44CE-AEDF-830A16B5066B}"/>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1DE48800-5CD8-4B07-BDB4-0138FFA20772}"/>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950D0EB8-6F99-44AC-AA8F-9D74CE0E12F4}"/>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21EF49EB-4904-4C76-997C-A99DA56896B4}"/>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50712B44-50FF-4BA1-9E6C-5F60AEE2F435}"/>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E17682E5-3952-4A4A-953C-6B52A00F086C}"/>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77049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hank You Option 6">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E2AD207-CE0A-4D3E-A94F-E95D4794AF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D3E8DB85-756D-43AA-A4E5-05992D1281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97B59644-4343-4773-A28F-4CBF7DF4E515}"/>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E64855C4-2627-46E1-A9CA-B148C6AD8185}"/>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8E36E688-F3C3-40CD-9899-3D65D5174B02}"/>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1DF14098-B30D-4FC9-B638-A7F0EAA1DD63}"/>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A87B262-4F9C-4963-B71F-6A599F51E47C}"/>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92E6B7D5-F737-477D-BCEB-A0FC9AA5214E}"/>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4C16F419-95CE-824B-8B49-E54037B3A1F1}"/>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17314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38813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hank You Option 7">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E68949-CE6F-4504-96F3-8F99C5B810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3A34A202-5BCA-4C63-9A75-29E977C2BC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564D0F4C-32F5-4FAE-A5FD-112D779673FA}"/>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2BAE7EE1-DB4F-46E7-B763-260F18958565}"/>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A923609D-11EC-4A90-9DF4-6011CEFA068B}"/>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FA5F0A2C-DD2C-42D9-9891-3AC7EAC58A02}"/>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16FE6896-B28C-4407-9B9D-30EF7DEEC102}"/>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B0B2D505-D8BD-49D5-BA6B-C78D78B5144C}"/>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4942E70C-C45C-4E46-9B05-C99C1FF6465C}"/>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255980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hank You Option 8">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BDE67F-978F-4031-B3D3-DF4DCF6C95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08EAADDF-3715-41F9-80EB-8089BE4C7D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230FD717-B5D1-4382-B640-9A1502DF2959}"/>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680AFCB4-6EDA-47FA-9B03-8D52A0247087}"/>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A3C913E-49B8-4E01-84BA-3E1302AAAAB4}"/>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35F2329A-FFEB-498F-831A-5B64A8D8A288}"/>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7DE1BE55-27D0-4CCD-BC1C-1E28603B288D}"/>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801B2B04-0E68-469F-97F4-1485CABC8942}"/>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369CC861-FA54-3E4C-A730-889402022BFE}"/>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75473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hank You Option 9">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A8B14CE-D48C-4755-97B8-C8D09BC428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A72E4779-460A-4AB2-B60F-636DA52DB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46067447-57A4-4241-95CA-58BA6147CCF0}"/>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86F5222C-6420-402E-8432-442A9B9039BD}"/>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7FF9F2DF-FEFD-4519-BA6A-321AE118D617}"/>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FB278312-C7E9-4084-9DA4-8FF690E63DCB}"/>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3841CF4B-BB8A-4DB4-9E3A-0FE156EE607E}"/>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2CCD502E-CCF3-4763-BBA5-9668C6A2CD81}"/>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DDB3FA62-6F7D-C245-94EF-CC61AE2D7055}"/>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82266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hank You Option 10">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99E97E-66C6-4818-BD73-FD1DEC2A17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8" name="Picture 17">
            <a:extLst>
              <a:ext uri="{FF2B5EF4-FFF2-40B4-BE49-F238E27FC236}">
                <a16:creationId xmlns:a16="http://schemas.microsoft.com/office/drawing/2014/main" id="{73CF5C72-58D2-4105-AADB-DD17ABECFC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EE89F7E8-34D5-405B-AE9C-9A1ACC3C2B2E}"/>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FE382DE2-8277-44F2-BA33-B9F080C86318}"/>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2F3C8CFB-D16E-4A3C-AD00-0A429FF6466C}"/>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C0923359-3BBB-4CE7-B735-2F4ADEAECF74}"/>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E287D8B1-049A-44B5-941A-00789112FB84}"/>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C754C1F4-1140-46D2-8F46-A49CC24C6485}"/>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17283338-84FB-5148-8C2F-B3A0CAE3E9DA}"/>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01949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hank You Option 1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4623BD-B67C-4E55-8A2B-78F2A27CCA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47"/>
          <a:stretch/>
        </p:blipFill>
        <p:spPr>
          <a:xfrm>
            <a:off x="2" y="0"/>
            <a:ext cx="9143999" cy="5143500"/>
          </a:xfrm>
          <a:prstGeom prst="rect">
            <a:avLst/>
          </a:prstGeom>
        </p:spPr>
      </p:pic>
      <p:sp>
        <p:nvSpPr>
          <p:cNvPr id="16" name="TextBox 15">
            <a:extLst>
              <a:ext uri="{FF2B5EF4-FFF2-40B4-BE49-F238E27FC236}">
                <a16:creationId xmlns:a16="http://schemas.microsoft.com/office/drawing/2014/main" id="{82BEBFA3-8C5E-448A-B03D-8DAAEBB407B0}"/>
              </a:ext>
            </a:extLst>
          </p:cNvPr>
          <p:cNvSpPr txBox="1"/>
          <p:nvPr userDrawn="1"/>
        </p:nvSpPr>
        <p:spPr>
          <a:xfrm>
            <a:off x="457201" y="1845909"/>
            <a:ext cx="4693445" cy="692498"/>
          </a:xfrm>
          <a:prstGeom prst="rect">
            <a:avLst/>
          </a:prstGeom>
          <a:noFill/>
        </p:spPr>
        <p:txBody>
          <a:bodyPr wrap="square" lIns="0" rtlCol="0">
            <a:noAutofit/>
          </a:bodyPr>
          <a:lstStyle/>
          <a:p>
            <a:r>
              <a:rPr lang="en-US" sz="3600" dirty="0">
                <a:solidFill>
                  <a:schemeClr val="tx1"/>
                </a:solidFill>
                <a:latin typeface="+mj-lt"/>
              </a:rPr>
              <a:t>Thank you!</a:t>
            </a:r>
          </a:p>
        </p:txBody>
      </p:sp>
      <p:pic>
        <p:nvPicPr>
          <p:cNvPr id="19" name="Picture 18">
            <a:extLst>
              <a:ext uri="{FF2B5EF4-FFF2-40B4-BE49-F238E27FC236}">
                <a16:creationId xmlns:a16="http://schemas.microsoft.com/office/drawing/2014/main" id="{DB5FD913-AA31-4215-9688-5AEC91B1554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3" y="527868"/>
            <a:ext cx="752380" cy="450142"/>
          </a:xfrm>
          <a:prstGeom prst="rect">
            <a:avLst/>
          </a:prstGeom>
        </p:spPr>
      </p:pic>
      <p:sp>
        <p:nvSpPr>
          <p:cNvPr id="20" name="Text Placeholder 7">
            <a:extLst>
              <a:ext uri="{FF2B5EF4-FFF2-40B4-BE49-F238E27FC236}">
                <a16:creationId xmlns:a16="http://schemas.microsoft.com/office/drawing/2014/main" id="{2122668E-8FB9-448F-A378-4A580E1A57BF}"/>
              </a:ext>
            </a:extLst>
          </p:cNvPr>
          <p:cNvSpPr>
            <a:spLocks noGrp="1"/>
          </p:cNvSpPr>
          <p:nvPr>
            <p:ph type="body" sz="quarter" idx="10" hasCustomPrompt="1"/>
          </p:nvPr>
        </p:nvSpPr>
        <p:spPr>
          <a:xfrm>
            <a:off x="464344" y="2693149"/>
            <a:ext cx="1485901" cy="300082"/>
          </a:xfrm>
        </p:spPr>
        <p:txBody>
          <a:bodyPr anchor="b" anchorCtr="0"/>
          <a:lstStyle>
            <a:lvl1pPr marL="0" indent="0">
              <a:buNone/>
              <a:defRPr sz="1500"/>
            </a:lvl1pPr>
          </a:lstStyle>
          <a:p>
            <a:pPr lvl="0"/>
            <a:r>
              <a:rPr lang="en-US" dirty="0"/>
              <a:t>Speaker name</a:t>
            </a:r>
          </a:p>
        </p:txBody>
      </p:sp>
      <p:sp>
        <p:nvSpPr>
          <p:cNvPr id="21" name="Text Placeholder 9">
            <a:extLst>
              <a:ext uri="{FF2B5EF4-FFF2-40B4-BE49-F238E27FC236}">
                <a16:creationId xmlns:a16="http://schemas.microsoft.com/office/drawing/2014/main" id="{A949EC9C-3C70-49AA-8B49-6ADBA205EF42}"/>
              </a:ext>
            </a:extLst>
          </p:cNvPr>
          <p:cNvSpPr>
            <a:spLocks noGrp="1"/>
          </p:cNvSpPr>
          <p:nvPr>
            <p:ph type="body" sz="quarter" idx="11" hasCustomPrompt="1"/>
          </p:nvPr>
        </p:nvSpPr>
        <p:spPr>
          <a:xfrm>
            <a:off x="4643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2" name="Text Placeholder 7">
            <a:extLst>
              <a:ext uri="{FF2B5EF4-FFF2-40B4-BE49-F238E27FC236}">
                <a16:creationId xmlns:a16="http://schemas.microsoft.com/office/drawing/2014/main" id="{B4F15B12-1AC6-4328-97BB-8B37EE3A0222}"/>
              </a:ext>
            </a:extLst>
          </p:cNvPr>
          <p:cNvSpPr>
            <a:spLocks noGrp="1"/>
          </p:cNvSpPr>
          <p:nvPr>
            <p:ph type="body" sz="quarter" idx="12" hasCustomPrompt="1"/>
          </p:nvPr>
        </p:nvSpPr>
        <p:spPr>
          <a:xfrm>
            <a:off x="2064544" y="2693149"/>
            <a:ext cx="1485901" cy="300082"/>
          </a:xfrm>
        </p:spPr>
        <p:txBody>
          <a:bodyPr anchor="b" anchorCtr="0"/>
          <a:lstStyle>
            <a:lvl1pPr marL="0" indent="0">
              <a:buNone/>
              <a:defRPr sz="1500"/>
            </a:lvl1pPr>
          </a:lstStyle>
          <a:p>
            <a:pPr lvl="0"/>
            <a:r>
              <a:rPr lang="en-US" dirty="0"/>
              <a:t>Speaker name</a:t>
            </a:r>
          </a:p>
        </p:txBody>
      </p:sp>
      <p:sp>
        <p:nvSpPr>
          <p:cNvPr id="23" name="Text Placeholder 9">
            <a:extLst>
              <a:ext uri="{FF2B5EF4-FFF2-40B4-BE49-F238E27FC236}">
                <a16:creationId xmlns:a16="http://schemas.microsoft.com/office/drawing/2014/main" id="{CEF48591-DA78-43C0-AB30-09A697E96E1A}"/>
              </a:ext>
            </a:extLst>
          </p:cNvPr>
          <p:cNvSpPr>
            <a:spLocks noGrp="1"/>
          </p:cNvSpPr>
          <p:nvPr>
            <p:ph type="body" sz="quarter" idx="13" hasCustomPrompt="1"/>
          </p:nvPr>
        </p:nvSpPr>
        <p:spPr>
          <a:xfrm>
            <a:off x="20645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24" name="Text Placeholder 7">
            <a:extLst>
              <a:ext uri="{FF2B5EF4-FFF2-40B4-BE49-F238E27FC236}">
                <a16:creationId xmlns:a16="http://schemas.microsoft.com/office/drawing/2014/main" id="{B2E2B554-8152-4875-8AE7-DB559878A5EE}"/>
              </a:ext>
            </a:extLst>
          </p:cNvPr>
          <p:cNvSpPr>
            <a:spLocks noGrp="1"/>
          </p:cNvSpPr>
          <p:nvPr>
            <p:ph type="body" sz="quarter" idx="14" hasCustomPrompt="1"/>
          </p:nvPr>
        </p:nvSpPr>
        <p:spPr>
          <a:xfrm>
            <a:off x="3664744" y="2693149"/>
            <a:ext cx="1485901" cy="300082"/>
          </a:xfrm>
        </p:spPr>
        <p:txBody>
          <a:bodyPr anchor="b" anchorCtr="0"/>
          <a:lstStyle>
            <a:lvl1pPr marL="0" indent="0">
              <a:buNone/>
              <a:defRPr sz="1500"/>
            </a:lvl1pPr>
          </a:lstStyle>
          <a:p>
            <a:pPr lvl="0"/>
            <a:r>
              <a:rPr lang="en-US" dirty="0"/>
              <a:t>Speaker name</a:t>
            </a:r>
          </a:p>
        </p:txBody>
      </p:sp>
      <p:sp>
        <p:nvSpPr>
          <p:cNvPr id="25" name="Text Placeholder 9">
            <a:extLst>
              <a:ext uri="{FF2B5EF4-FFF2-40B4-BE49-F238E27FC236}">
                <a16:creationId xmlns:a16="http://schemas.microsoft.com/office/drawing/2014/main" id="{94C9D5B0-6B00-4369-AE51-42B65E61ED2C}"/>
              </a:ext>
            </a:extLst>
          </p:cNvPr>
          <p:cNvSpPr>
            <a:spLocks noGrp="1"/>
          </p:cNvSpPr>
          <p:nvPr>
            <p:ph type="body" sz="quarter" idx="15" hasCustomPrompt="1"/>
          </p:nvPr>
        </p:nvSpPr>
        <p:spPr>
          <a:xfrm>
            <a:off x="3664744" y="2993232"/>
            <a:ext cx="1485901" cy="424732"/>
          </a:xfrm>
        </p:spPr>
        <p:txBody>
          <a:bodyPr/>
          <a:lstStyle>
            <a:lvl1pPr marL="0" indent="0">
              <a:spcAft>
                <a:spcPts val="450"/>
              </a:spcAft>
              <a:buNone/>
              <a:defRPr sz="1200"/>
            </a:lvl1pPr>
          </a:lstStyle>
          <a:p>
            <a:pPr lvl="0"/>
            <a:r>
              <a:rPr lang="en-US" dirty="0"/>
              <a:t>Speaker contact info (email or socials)</a:t>
            </a:r>
          </a:p>
        </p:txBody>
      </p:sp>
      <p:sp>
        <p:nvSpPr>
          <p:cNvPr id="12" name="TextBox 11">
            <a:extLst>
              <a:ext uri="{FF2B5EF4-FFF2-40B4-BE49-F238E27FC236}">
                <a16:creationId xmlns:a16="http://schemas.microsoft.com/office/drawing/2014/main" id="{5FA1A797-766E-2044-B9AC-3A309F971FEB}"/>
              </a:ext>
            </a:extLst>
          </p:cNvPr>
          <p:cNvSpPr txBox="1"/>
          <p:nvPr userDrawn="1"/>
        </p:nvSpPr>
        <p:spPr>
          <a:xfrm>
            <a:off x="437523" y="4792361"/>
            <a:ext cx="1499129" cy="161583"/>
          </a:xfrm>
          <a:prstGeom prst="rect">
            <a:avLst/>
          </a:prstGeom>
          <a:noFill/>
        </p:spPr>
        <p:txBody>
          <a:bodyPr wrap="none" rtlCol="0">
            <a:spAutoFit/>
          </a:bodyPr>
          <a:lstStyle/>
          <a:p>
            <a:pPr algn="ctr"/>
            <a:r>
              <a:rPr lang="en-US" sz="450" dirty="0">
                <a:solidFill>
                  <a:schemeClr val="tx2"/>
                </a:solidFill>
              </a:rPr>
              <a:t>© 2023, Amazon Web Services, Inc. or its affiliates.</a:t>
            </a:r>
          </a:p>
        </p:txBody>
      </p:sp>
    </p:spTree>
    <p:extLst>
      <p:ext uri="{BB962C8B-B14F-4D97-AF65-F5344CB8AC3E}">
        <p14:creationId xmlns:p14="http://schemas.microsoft.com/office/powerpoint/2010/main" val="339618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8"/>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0CF7AB71-1ACF-4FDB-9AFE-9038117D8515}"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24976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70"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1"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12916CE4-C2FD-425D-86C6-14D0613CC061}"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92916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9"/>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3"/>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1" y="4752976"/>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1" y="122792"/>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907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Content_and_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1932" y="217134"/>
            <a:ext cx="3912869" cy="1011592"/>
          </a:xfrm>
        </p:spPr>
        <p:txBody>
          <a:bodyPr vert="horz" wrap="square" lIns="182880" tIns="146304" rIns="182880" bIns="146304" rtlCol="0" anchor="t">
            <a:noAutofit/>
          </a:bodyPr>
          <a:lstStyle>
            <a:lvl1pPr>
              <a:defRPr lang="en-US" dirty="0"/>
            </a:lvl1pPr>
          </a:lstStyle>
          <a:p>
            <a:pPr lvl="0"/>
            <a:r>
              <a:rPr lang="en-US" dirty="0"/>
              <a:t>Click to edit master title style</a:t>
            </a:r>
          </a:p>
        </p:txBody>
      </p:sp>
      <p:sp>
        <p:nvSpPr>
          <p:cNvPr id="8" name="Picture Placeholder 7">
            <a:extLst>
              <a:ext uri="{FF2B5EF4-FFF2-40B4-BE49-F238E27FC236}">
                <a16:creationId xmlns:a16="http://schemas.microsoft.com/office/drawing/2014/main" id="{43AEA6AC-FBE3-42D3-8F8F-4CE26A444274}"/>
              </a:ext>
            </a:extLst>
          </p:cNvPr>
          <p:cNvSpPr>
            <a:spLocks noGrp="1"/>
          </p:cNvSpPr>
          <p:nvPr>
            <p:ph type="pic" sz="quarter" idx="10" hasCustomPrompt="1"/>
          </p:nvPr>
        </p:nvSpPr>
        <p:spPr>
          <a:xfrm>
            <a:off x="4572000" y="0"/>
            <a:ext cx="4572000" cy="5143500"/>
          </a:xfrm>
          <a:blipFill>
            <a:blip r:embed="rId2"/>
            <a:stretch>
              <a:fillRect/>
            </a:stretch>
          </a:blipFill>
        </p:spPr>
        <p:txBody>
          <a:bodyPr anchor="ctr" anchorCtr="0">
            <a:noAutofit/>
          </a:bodyPr>
          <a:lstStyle>
            <a:lvl1pPr algn="ctr">
              <a:defRPr>
                <a:solidFill>
                  <a:schemeClr val="tx1"/>
                </a:solidFill>
              </a:defRPr>
            </a:lvl1pPr>
          </a:lstStyle>
          <a:p>
            <a:r>
              <a:rPr lang="en-US" dirty="0"/>
              <a:t>Click to insert image</a:t>
            </a:r>
          </a:p>
        </p:txBody>
      </p:sp>
      <p:sp>
        <p:nvSpPr>
          <p:cNvPr id="9" name="Text Placeholder 3">
            <a:extLst>
              <a:ext uri="{FF2B5EF4-FFF2-40B4-BE49-F238E27FC236}">
                <a16:creationId xmlns:a16="http://schemas.microsoft.com/office/drawing/2014/main" id="{77022EA0-F6E5-C54D-80FD-A55248E48EA8}"/>
              </a:ext>
            </a:extLst>
          </p:cNvPr>
          <p:cNvSpPr>
            <a:spLocks noGrp="1"/>
          </p:cNvSpPr>
          <p:nvPr>
            <p:ph idx="12" hasCustomPrompt="1"/>
          </p:nvPr>
        </p:nvSpPr>
        <p:spPr>
          <a:xfrm>
            <a:off x="201932" y="1520534"/>
            <a:ext cx="3912869" cy="1964640"/>
          </a:xfrm>
          <a:prstGeom prst="rect">
            <a:avLst/>
          </a:prstGeom>
        </p:spPr>
        <p:txBody>
          <a:bodyPr vert="horz" wrap="square" lIns="182880" tIns="146304" rIns="182880" bIns="146304" rtlCol="0">
            <a:spAutoFit/>
          </a:bodyPr>
          <a:lstStyle>
            <a:lvl1pPr>
              <a:spcAft>
                <a:spcPts val="500"/>
              </a:spcAft>
              <a:defRPr b="0" i="0">
                <a:latin typeface="Amazon Ember Thin" panose="020B0303020204020204" pitchFamily="34" charset="0"/>
                <a:ea typeface="Amazon Ember Thin" panose="020B0303020204020204" pitchFamily="34" charset="0"/>
                <a:cs typeface="Amazon Ember Thin" panose="020B0303020204020204" pitchFamily="34" charset="0"/>
              </a:defRPr>
            </a:lvl1pPr>
            <a:lvl2pPr marL="252095" indent="0">
              <a:spcAft>
                <a:spcPts val="500"/>
              </a:spcAft>
              <a:buFont typeface="Arial" panose="020B0604020202020204" pitchFamily="34" charset="0"/>
              <a:buNone/>
              <a:defRPr b="0" i="0">
                <a:latin typeface="Amazon Ember" panose="020B0603020204020204" pitchFamily="34" charset="0"/>
                <a:ea typeface="Amazon Ember" panose="020B0603020204020204" pitchFamily="34" charset="0"/>
                <a:cs typeface="Amazon Ember" panose="020B0603020204020204" pitchFamily="34" charset="0"/>
              </a:defRPr>
            </a:lvl2pPr>
            <a:lvl3pPr marL="420158" indent="0">
              <a:spcAft>
                <a:spcPts val="500"/>
              </a:spcAft>
              <a:buFont typeface="Arial" panose="020B0604020202020204" pitchFamily="34" charset="0"/>
              <a:buNone/>
              <a:defRPr sz="1500" b="0" i="0">
                <a:latin typeface="Amazon Ember Light" panose="020B0403020204020204" pitchFamily="34" charset="0"/>
                <a:ea typeface="Amazon Ember Light" panose="020B0403020204020204" pitchFamily="34" charset="0"/>
                <a:cs typeface="Amazon Ember Light" panose="020B0403020204020204" pitchFamily="34" charset="0"/>
              </a:defRPr>
            </a:lvl3pPr>
            <a:lvl4pPr marL="588221" indent="0">
              <a:spcAft>
                <a:spcPts val="500"/>
              </a:spcAft>
              <a:buFont typeface="Arial" panose="020B0604020202020204" pitchFamily="34" charset="0"/>
              <a:buNone/>
              <a:defRPr b="0" i="0">
                <a:latin typeface="Amazon Ember" panose="020B0603020204020204" pitchFamily="34" charset="0"/>
                <a:ea typeface="Amazon Ember" panose="020B0603020204020204" pitchFamily="34" charset="0"/>
                <a:cs typeface="Amazon Ember" panose="020B0603020204020204" pitchFamily="34" charset="0"/>
              </a:defRPr>
            </a:lvl4pPr>
            <a:lvl5pPr marL="756283" marR="0" indent="0" algn="l" defTabSz="685738" rtl="0" eaLnBrk="1" fontAlgn="auto" latinLnBrk="0" hangingPunct="1">
              <a:lnSpc>
                <a:spcPct val="90000"/>
              </a:lnSpc>
              <a:spcBef>
                <a:spcPts val="375"/>
              </a:spcBef>
              <a:spcAft>
                <a:spcPts val="500"/>
              </a:spcAft>
              <a:buClrTx/>
              <a:buSzPct val="90000"/>
              <a:buFont typeface="Arial" panose="020B0604020202020204" pitchFamily="34" charset="0"/>
              <a:buNone/>
              <a:tabLst/>
              <a:defRPr b="0" i="0">
                <a:latin typeface="Amazon Ember" panose="020B0603020204020204" pitchFamily="34" charset="0"/>
                <a:ea typeface="Amazon Ember" panose="020B0603020204020204" pitchFamily="34" charset="0"/>
                <a:cs typeface="Amazon Ember" panose="020B0603020204020204" pitchFamily="34" charset="0"/>
              </a:defRPr>
            </a:lvl5pPr>
            <a:lvl6pPr marL="1671482"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p:txBody>
      </p:sp>
      <p:sp>
        <p:nvSpPr>
          <p:cNvPr id="6" name="TextBox 5">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6"/>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287624875"/>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Title, Subtitle &amp;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457313" y="184332"/>
            <a:ext cx="8084781"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A68FFEEC-4163-6A4A-9364-59C4FDD16F76}"/>
              </a:ext>
            </a:extLst>
          </p:cNvPr>
          <p:cNvSpPr>
            <a:spLocks noGrp="1"/>
          </p:cNvSpPr>
          <p:nvPr>
            <p:ph idx="1" hasCustomPrompt="1"/>
          </p:nvPr>
        </p:nvSpPr>
        <p:spPr>
          <a:xfrm>
            <a:off x="457201" y="839802"/>
            <a:ext cx="8088692" cy="369332"/>
          </a:xfrm>
          <a:prstGeom prst="rect">
            <a:avLst/>
          </a:prstGeom>
        </p:spPr>
        <p:txBody>
          <a:bodyPr/>
          <a:lstStyle>
            <a:lvl1pPr marL="0" indent="0">
              <a:buClr>
                <a:schemeClr val="tx2"/>
              </a:buClr>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742913" indent="-285736">
              <a:buClr>
                <a:schemeClr val="tx2"/>
              </a:buClr>
              <a:buFont typeface="Arial"/>
              <a:buChar char="•"/>
              <a:defRPr sz="1600" b="1" i="0">
                <a:solidFill>
                  <a:schemeClr val="accent2"/>
                </a:solidFill>
                <a:latin typeface="Amazon Ember" panose="020B0603020204020204" pitchFamily="34" charset="0"/>
                <a:ea typeface="Amazon Ember" panose="020B0603020204020204" pitchFamily="34" charset="0"/>
                <a:cs typeface="Amazon Ember" panose="020B0603020204020204" pitchFamily="34" charset="0"/>
              </a:defRPr>
            </a:lvl2pPr>
            <a:lvl3pPr marL="1142944" indent="-228588">
              <a:buClr>
                <a:schemeClr val="tx2"/>
              </a:buClr>
              <a:buFont typeface="Arial"/>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Click to edit </a:t>
            </a:r>
            <a:r>
              <a:rPr lang="en-US" dirty="0" err="1"/>
              <a:t>Subheader</a:t>
            </a:r>
            <a:r>
              <a:rPr lang="en-US" dirty="0"/>
              <a:t> Content</a:t>
            </a:r>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2" y="184332"/>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D9EDDAF0-6209-7D47-91A8-17B32802474A}"/>
              </a:ext>
            </a:extLst>
          </p:cNvPr>
          <p:cNvPicPr>
            <a:picLocks noChangeAspect="1"/>
          </p:cNvPicPr>
          <p:nvPr userDrawn="1"/>
        </p:nvPicPr>
        <p:blipFill>
          <a:blip r:embed="rId2"/>
          <a:stretch>
            <a:fillRect/>
          </a:stretch>
        </p:blipFill>
        <p:spPr>
          <a:xfrm>
            <a:off x="7537432" y="4674525"/>
            <a:ext cx="1269781" cy="297954"/>
          </a:xfrm>
          <a:prstGeom prst="rect">
            <a:avLst/>
          </a:prstGeom>
        </p:spPr>
      </p:pic>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457200" y="1282391"/>
            <a:ext cx="8085138" cy="1661993"/>
          </a:xfrm>
          <a:prstGeom prst="rect">
            <a:avLst/>
          </a:prstGeom>
        </p:spPr>
        <p:txBody>
          <a:bodyPr/>
          <a:lstStyle>
            <a:lvl1pP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44"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20"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297"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6"/>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1531082270"/>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3964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DBD99C-CDA3-EB4E-BD09-962B5E148DFC}"/>
              </a:ext>
            </a:extLst>
          </p:cNvPr>
          <p:cNvSpPr>
            <a:spLocks noGrp="1"/>
          </p:cNvSpPr>
          <p:nvPr>
            <p:ph type="title"/>
          </p:nvPr>
        </p:nvSpPr>
        <p:spPr>
          <a:xfrm>
            <a:off x="457313" y="184332"/>
            <a:ext cx="8084781"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B5E86449-4952-8F42-BC88-1EB458F55A8F}"/>
              </a:ext>
            </a:extLst>
          </p:cNvPr>
          <p:cNvSpPr/>
          <p:nvPr userDrawn="1"/>
        </p:nvSpPr>
        <p:spPr>
          <a:xfrm>
            <a:off x="2" y="184332"/>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D9EDDAF0-6209-7D47-91A8-17B32802474A}"/>
              </a:ext>
            </a:extLst>
          </p:cNvPr>
          <p:cNvPicPr>
            <a:picLocks noChangeAspect="1"/>
          </p:cNvPicPr>
          <p:nvPr userDrawn="1"/>
        </p:nvPicPr>
        <p:blipFill>
          <a:blip r:embed="rId2"/>
          <a:stretch>
            <a:fillRect/>
          </a:stretch>
        </p:blipFill>
        <p:spPr>
          <a:xfrm>
            <a:off x="7537432" y="4674525"/>
            <a:ext cx="1269781" cy="297954"/>
          </a:xfrm>
          <a:prstGeom prst="rect">
            <a:avLst/>
          </a:prstGeom>
        </p:spPr>
      </p:pic>
      <p:sp>
        <p:nvSpPr>
          <p:cNvPr id="3" name="Text Placeholder 2">
            <a:extLst>
              <a:ext uri="{FF2B5EF4-FFF2-40B4-BE49-F238E27FC236}">
                <a16:creationId xmlns:a16="http://schemas.microsoft.com/office/drawing/2014/main" id="{BB77467C-46B8-294D-8663-E6A09A51EF46}"/>
              </a:ext>
            </a:extLst>
          </p:cNvPr>
          <p:cNvSpPr>
            <a:spLocks noGrp="1"/>
          </p:cNvSpPr>
          <p:nvPr>
            <p:ph type="body" sz="quarter" idx="10"/>
          </p:nvPr>
        </p:nvSpPr>
        <p:spPr>
          <a:xfrm>
            <a:off x="457200" y="839803"/>
            <a:ext cx="8085138" cy="1661993"/>
          </a:xfrm>
          <a:prstGeom prst="rect">
            <a:avLst/>
          </a:prstGeom>
        </p:spPr>
        <p:txBody>
          <a:bodyPr/>
          <a:lstStyle>
            <a:lvl1pP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44"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20"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2057297"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6"/>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2732440190"/>
      </p:ext>
    </p:extLst>
  </p:cSld>
  <p:clrMapOvr>
    <a:masterClrMapping/>
  </p:clrMapOvr>
  <p:extLst>
    <p:ext uri="{DCECCB84-F9BA-43D5-87BE-67443E8EF086}">
      <p15:sldGuideLst xmlns:p15="http://schemas.microsoft.com/office/powerpoint/2012/main">
        <p15:guide id="1" pos="288">
          <p15:clr>
            <a:srgbClr val="FBAE40"/>
          </p15:clr>
        </p15:guide>
        <p15:guide id="2" pos="5568">
          <p15:clr>
            <a:srgbClr val="FBAE40"/>
          </p15:clr>
        </p15:guide>
        <p15:guide id="3" orient="horz" pos="1620">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Column Bulleted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822898"/>
            <a:ext cx="3920730" cy="479822"/>
          </a:xfrm>
          <a:prstGeom prst="rect">
            <a:avLst/>
          </a:prstGeom>
        </p:spPr>
        <p:txBody>
          <a:bodyPr anchor="ctr">
            <a:noAutofit/>
          </a:bodyPr>
          <a:lstStyle>
            <a:lvl1pPr marL="0" indent="0">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1302720"/>
            <a:ext cx="3920730" cy="1324978"/>
          </a:xfrm>
          <a:prstGeom prst="rect">
            <a:avLst/>
          </a:prstGeom>
        </p:spPr>
        <p:txBody>
          <a:bodyPr/>
          <a:lstStyle>
            <a:lvl1pPr marL="285736" indent="-285736">
              <a:buClr>
                <a:schemeClr val="tx2"/>
              </a:buClr>
              <a:buFont typeface="Arial" panose="020B0604020202020204" pitchFamily="34" charset="0"/>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13" indent="-285736">
              <a:buClr>
                <a:schemeClr val="tx2"/>
              </a:buClr>
              <a:buFont typeface="System Font Regular"/>
              <a:buChar char="–"/>
              <a:defRPr sz="1600" b="0" i="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44"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20"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4"/>
          <p:cNvSpPr>
            <a:spLocks noGrp="1"/>
          </p:cNvSpPr>
          <p:nvPr>
            <p:ph type="body" sz="quarter" idx="3"/>
          </p:nvPr>
        </p:nvSpPr>
        <p:spPr>
          <a:xfrm>
            <a:off x="4645074" y="822898"/>
            <a:ext cx="3922270" cy="479822"/>
          </a:xfrm>
          <a:prstGeom prst="rect">
            <a:avLst/>
          </a:prstGeom>
        </p:spPr>
        <p:txBody>
          <a:bodyPr anchor="ctr">
            <a:normAutofit/>
          </a:bodyPr>
          <a:lstStyle>
            <a:lvl1pPr marL="0" indent="0">
              <a:buNone/>
              <a:defRPr sz="2000" b="1" i="0">
                <a:solidFill>
                  <a:schemeClr val="tx2"/>
                </a:solidFill>
                <a:latin typeface="Amazon Ember" panose="020B0603020204020204" pitchFamily="34" charset="0"/>
                <a:ea typeface="Amazon Ember" panose="020B0603020204020204" pitchFamily="34" charset="0"/>
                <a:cs typeface="Amazon Ember" panose="020B0603020204020204" pitchFamily="34"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dirty="0"/>
              <a:t>Edit Master text styles</a:t>
            </a:r>
          </a:p>
        </p:txBody>
      </p:sp>
      <p:sp>
        <p:nvSpPr>
          <p:cNvPr id="16" name="Content Placeholder 5"/>
          <p:cNvSpPr>
            <a:spLocks noGrp="1"/>
          </p:cNvSpPr>
          <p:nvPr>
            <p:ph sz="quarter" idx="4"/>
          </p:nvPr>
        </p:nvSpPr>
        <p:spPr>
          <a:xfrm>
            <a:off x="4645074" y="1302720"/>
            <a:ext cx="3922270" cy="1324978"/>
          </a:xfrm>
          <a:prstGeom prst="rect">
            <a:avLst/>
          </a:prstGeom>
        </p:spPr>
        <p:txBody>
          <a:bodyPr/>
          <a:lstStyle>
            <a:lvl1pPr marL="285736" indent="-285736">
              <a:buClr>
                <a:schemeClr val="tx2"/>
              </a:buClr>
              <a:buFont typeface="Arial" panose="020B0604020202020204" pitchFamily="34" charset="0"/>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742913" indent="-285736">
              <a:buClr>
                <a:schemeClr val="tx2"/>
              </a:buClr>
              <a:buFont typeface="System Font Regular"/>
              <a:buChar char="–"/>
              <a:defRPr sz="1600" b="0" i="0">
                <a:solidFill>
                  <a:schemeClr val="accent2"/>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1142944"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600120" indent="-228588">
              <a:buClr>
                <a:schemeClr val="tx2"/>
              </a:buClr>
              <a:buFont typeface="System Font Regular"/>
              <a:buChar cha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a:buClr>
                <a:schemeClr val="tx2"/>
              </a:buClr>
              <a:defRPr sz="16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5" name="Title 1">
            <a:extLst>
              <a:ext uri="{FF2B5EF4-FFF2-40B4-BE49-F238E27FC236}">
                <a16:creationId xmlns:a16="http://schemas.microsoft.com/office/drawing/2014/main" id="{0EEAC1D2-7845-2A4B-96F7-FF279AB2D343}"/>
              </a:ext>
            </a:extLst>
          </p:cNvPr>
          <p:cNvSpPr>
            <a:spLocks noGrp="1"/>
          </p:cNvSpPr>
          <p:nvPr>
            <p:ph type="title"/>
          </p:nvPr>
        </p:nvSpPr>
        <p:spPr>
          <a:xfrm>
            <a:off x="457200" y="184332"/>
            <a:ext cx="8104366" cy="535531"/>
          </a:xfrm>
          <a:prstGeom prst="rect">
            <a:avLst/>
          </a:prstGeom>
        </p:spPr>
        <p:txBody>
          <a:bodyPr/>
          <a:lstStyle>
            <a:lvl1pPr>
              <a:defRPr sz="3200" b="0" i="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a:t>Click to edit Master title style</a:t>
            </a:r>
            <a:endParaRPr lang="en-US" dirty="0"/>
          </a:p>
        </p:txBody>
      </p:sp>
      <p:sp>
        <p:nvSpPr>
          <p:cNvPr id="12" name="Rectangle 11">
            <a:extLst>
              <a:ext uri="{FF2B5EF4-FFF2-40B4-BE49-F238E27FC236}">
                <a16:creationId xmlns:a16="http://schemas.microsoft.com/office/drawing/2014/main" id="{938F72B9-CAC0-D049-ABB5-BD76D26A89B4}"/>
              </a:ext>
            </a:extLst>
          </p:cNvPr>
          <p:cNvSpPr/>
          <p:nvPr userDrawn="1"/>
        </p:nvSpPr>
        <p:spPr>
          <a:xfrm>
            <a:off x="2" y="184332"/>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pic>
        <p:nvPicPr>
          <p:cNvPr id="11" name="Picture 10">
            <a:extLst>
              <a:ext uri="{FF2B5EF4-FFF2-40B4-BE49-F238E27FC236}">
                <a16:creationId xmlns:a16="http://schemas.microsoft.com/office/drawing/2014/main" id="{425C1AC7-F0BC-4F4D-BE35-588F798EB0B2}"/>
              </a:ext>
            </a:extLst>
          </p:cNvPr>
          <p:cNvPicPr>
            <a:picLocks noChangeAspect="1"/>
          </p:cNvPicPr>
          <p:nvPr userDrawn="1"/>
        </p:nvPicPr>
        <p:blipFill>
          <a:blip r:embed="rId2"/>
          <a:stretch>
            <a:fillRect/>
          </a:stretch>
        </p:blipFill>
        <p:spPr>
          <a:xfrm>
            <a:off x="7537432" y="4674525"/>
            <a:ext cx="1269781" cy="297954"/>
          </a:xfrm>
          <a:prstGeom prst="rect">
            <a:avLst/>
          </a:prstGeom>
        </p:spPr>
      </p:pic>
      <p:sp>
        <p:nvSpPr>
          <p:cNvPr id="10" name="TextBox 9">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6"/>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spTree>
    <p:extLst>
      <p:ext uri="{BB962C8B-B14F-4D97-AF65-F5344CB8AC3E}">
        <p14:creationId xmlns:p14="http://schemas.microsoft.com/office/powerpoint/2010/main" val="3030049834"/>
      </p:ext>
    </p:extLst>
  </p:cSld>
  <p:clrMapOvr>
    <a:masterClrMapping/>
  </p:clrMapOvr>
  <p:extLst>
    <p:ext uri="{DCECCB84-F9BA-43D5-87BE-67443E8EF086}">
      <p15:sldGuideLst xmlns:p15="http://schemas.microsoft.com/office/powerpoint/2012/main">
        <p15:guide id="1" pos="2880">
          <p15:clr>
            <a:srgbClr val="FBAE40"/>
          </p15:clr>
        </p15:guide>
        <p15:guide id="2" pos="288">
          <p15:clr>
            <a:srgbClr val="FBAE40"/>
          </p15:clr>
        </p15:guide>
        <p15:guide id="3" pos="540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Sectional Divider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C0207-E652-BC4D-9680-AE6AC17EC769}"/>
              </a:ext>
            </a:extLst>
          </p:cNvPr>
          <p:cNvSpPr>
            <a:spLocks noGrp="1"/>
          </p:cNvSpPr>
          <p:nvPr>
            <p:ph type="title"/>
          </p:nvPr>
        </p:nvSpPr>
        <p:spPr>
          <a:xfrm>
            <a:off x="457201" y="1482294"/>
            <a:ext cx="8238931" cy="535531"/>
          </a:xfrm>
          <a:prstGeom prst="rect">
            <a:avLst/>
          </a:prstGeom>
        </p:spPr>
        <p:txBody>
          <a:bodyPr/>
          <a:lstStyle>
            <a:lvl1pPr>
              <a:defRPr sz="3200" b="0" i="0">
                <a:solidFill>
                  <a:schemeClr val="bg1"/>
                </a:solidFill>
                <a:latin typeface="Amazon Ember Light" panose="020B0403020204020204" pitchFamily="34" charset="0"/>
                <a:ea typeface="Amazon Ember Light" panose="020B0403020204020204" pitchFamily="34" charset="0"/>
                <a:cs typeface="Amazon Ember Light" panose="020B0403020204020204" pitchFamily="34" charset="0"/>
              </a:defRPr>
            </a:lvl1pPr>
          </a:lstStyle>
          <a:p>
            <a:r>
              <a:rPr lang="en-US" dirty="0"/>
              <a:t>Click to edit Master title style</a:t>
            </a:r>
          </a:p>
        </p:txBody>
      </p:sp>
      <p:sp>
        <p:nvSpPr>
          <p:cNvPr id="6" name="Rectangle 5">
            <a:extLst>
              <a:ext uri="{FF2B5EF4-FFF2-40B4-BE49-F238E27FC236}">
                <a16:creationId xmlns:a16="http://schemas.microsoft.com/office/drawing/2014/main" id="{5671FD74-48B3-E74D-A69F-8F2ED776D9AA}"/>
              </a:ext>
            </a:extLst>
          </p:cNvPr>
          <p:cNvSpPr/>
          <p:nvPr userDrawn="1"/>
        </p:nvSpPr>
        <p:spPr>
          <a:xfrm>
            <a:off x="2" y="1482295"/>
            <a:ext cx="279779" cy="54574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latin typeface="Amazon Ember Light" panose="020B0403020204020204" pitchFamily="34" charset="0"/>
            </a:endParaRPr>
          </a:p>
        </p:txBody>
      </p:sp>
      <p:sp>
        <p:nvSpPr>
          <p:cNvPr id="5" name="TextBox 4">
            <a:extLst>
              <a:ext uri="{FF2B5EF4-FFF2-40B4-BE49-F238E27FC236}">
                <a16:creationId xmlns:a16="http://schemas.microsoft.com/office/drawing/2014/main" id="{2065F628-ADC3-7140-9230-55EE8346D471}"/>
              </a:ext>
            </a:extLst>
          </p:cNvPr>
          <p:cNvSpPr txBox="1">
            <a:spLocks noChangeArrowheads="1"/>
          </p:cNvSpPr>
          <p:nvPr userDrawn="1"/>
        </p:nvSpPr>
        <p:spPr bwMode="white">
          <a:xfrm>
            <a:off x="3261452" y="4836056"/>
            <a:ext cx="2476500" cy="8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ctr" eaLnBrk="1" hangingPunct="1"/>
            <a:r>
              <a:rPr lang="en-US" altLang="x-none" sz="563" b="0" i="0" dirty="0">
                <a:solidFill>
                  <a:schemeClr val="tx2"/>
                </a:solidFill>
                <a:latin typeface="Amazon Ember" charset="0"/>
                <a:ea typeface="Amazon Ember" charset="0"/>
                <a:cs typeface="Amazon Ember" charset="0"/>
              </a:rPr>
              <a:t>© 2021, Amazon Web Services, Inc. or its affiliates. All rights reserved.</a:t>
            </a:r>
          </a:p>
        </p:txBody>
      </p:sp>
      <p:pic>
        <p:nvPicPr>
          <p:cNvPr id="9" name="Picture 8">
            <a:extLst>
              <a:ext uri="{FF2B5EF4-FFF2-40B4-BE49-F238E27FC236}">
                <a16:creationId xmlns:a16="http://schemas.microsoft.com/office/drawing/2014/main" id="{7548DE5F-33FA-1345-A71A-4B87904F84A0}"/>
              </a:ext>
            </a:extLst>
          </p:cNvPr>
          <p:cNvPicPr>
            <a:picLocks noChangeAspect="1"/>
          </p:cNvPicPr>
          <p:nvPr userDrawn="1"/>
        </p:nvPicPr>
        <p:blipFill>
          <a:blip r:embed="rId2"/>
          <a:stretch>
            <a:fillRect/>
          </a:stretch>
        </p:blipFill>
        <p:spPr>
          <a:xfrm>
            <a:off x="7537429" y="4675243"/>
            <a:ext cx="1271016" cy="298688"/>
          </a:xfrm>
          <a:prstGeom prst="rect">
            <a:avLst/>
          </a:prstGeom>
        </p:spPr>
      </p:pic>
    </p:spTree>
    <p:extLst>
      <p:ext uri="{BB962C8B-B14F-4D97-AF65-F5344CB8AC3E}">
        <p14:creationId xmlns:p14="http://schemas.microsoft.com/office/powerpoint/2010/main" val="3520850548"/>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Case Study - Quote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54113" y="685802"/>
            <a:ext cx="63151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9D2CA3AF-F75B-4C57-8606-30739D589909}"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471" y="4753502"/>
            <a:ext cx="274320" cy="164067"/>
          </a:xfrm>
          <a:prstGeom prst="rect">
            <a:avLst/>
          </a:prstGeom>
        </p:spPr>
      </p:pic>
      <p:sp>
        <p:nvSpPr>
          <p:cNvPr id="12" name="Rectangle 11">
            <a:extLst>
              <a:ext uri="{FF2B5EF4-FFF2-40B4-BE49-F238E27FC236}">
                <a16:creationId xmlns:a16="http://schemas.microsoft.com/office/drawing/2014/main" id="{F7841516-5031-57EE-99D5-A9666367C4FF}"/>
              </a:ext>
            </a:extLst>
          </p:cNvPr>
          <p:cNvSpPr/>
          <p:nvPr userDrawn="1"/>
        </p:nvSpPr>
        <p:spPr>
          <a:xfrm>
            <a:off x="7083638" y="2"/>
            <a:ext cx="2060363" cy="5143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16" name="Text Placeholder 15">
            <a:extLst>
              <a:ext uri="{FF2B5EF4-FFF2-40B4-BE49-F238E27FC236}">
                <a16:creationId xmlns:a16="http://schemas.microsoft.com/office/drawing/2014/main" id="{24C46E61-0336-874D-6CA5-30578E0CA97B}"/>
              </a:ext>
            </a:extLst>
          </p:cNvPr>
          <p:cNvSpPr>
            <a:spLocks noGrp="1"/>
          </p:cNvSpPr>
          <p:nvPr>
            <p:ph type="body" sz="quarter" idx="32"/>
          </p:nvPr>
        </p:nvSpPr>
        <p:spPr>
          <a:xfrm>
            <a:off x="643398" y="1690139"/>
            <a:ext cx="5668565" cy="323165"/>
          </a:xfrm>
        </p:spPr>
        <p:txBody>
          <a:bodyPr/>
          <a:lstStyle>
            <a:lvl1pPr marL="0" indent="0">
              <a:lnSpc>
                <a:spcPct val="100000"/>
              </a:lnSpc>
              <a:buNone/>
              <a:defRPr sz="15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14308" indent="0">
              <a:buNone/>
              <a:defRPr/>
            </a:lvl2pPr>
            <a:lvl3pPr marL="471476" indent="0">
              <a:buNone/>
              <a:defRPr/>
            </a:lvl3pPr>
            <a:lvl4pPr marL="644113" indent="0">
              <a:buNone/>
              <a:defRPr/>
            </a:lvl4pPr>
            <a:lvl5pPr marL="772697" indent="0">
              <a:buNone/>
              <a:defRPr/>
            </a:lvl5pPr>
          </a:lstStyle>
          <a:p>
            <a:pPr lvl="0"/>
            <a:endParaRPr lang="en-US" dirty="0"/>
          </a:p>
        </p:txBody>
      </p:sp>
      <p:sp>
        <p:nvSpPr>
          <p:cNvPr id="17" name="Text Placeholder 53">
            <a:extLst>
              <a:ext uri="{FF2B5EF4-FFF2-40B4-BE49-F238E27FC236}">
                <a16:creationId xmlns:a16="http://schemas.microsoft.com/office/drawing/2014/main" id="{1408751D-6014-A19E-5EB4-79DB3A7980A8}"/>
              </a:ext>
            </a:extLst>
          </p:cNvPr>
          <p:cNvSpPr>
            <a:spLocks noGrp="1"/>
          </p:cNvSpPr>
          <p:nvPr>
            <p:ph type="body" sz="quarter" idx="33" hasCustomPrompt="1"/>
          </p:nvPr>
        </p:nvSpPr>
        <p:spPr>
          <a:xfrm>
            <a:off x="654113" y="3964843"/>
            <a:ext cx="3216244" cy="279307"/>
          </a:xfrm>
        </p:spPr>
        <p:txBody>
          <a:bodyPr/>
          <a:lstStyle>
            <a:lvl1pPr marL="0" indent="0">
              <a:buNone/>
              <a:defRPr sz="1350" b="1" i="0">
                <a:solidFill>
                  <a:srgbClr val="38EF7D"/>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Name</a:t>
            </a:r>
            <a:endParaRPr lang="en-US" dirty="0"/>
          </a:p>
        </p:txBody>
      </p:sp>
      <p:sp>
        <p:nvSpPr>
          <p:cNvPr id="18" name="Text Placeholder 53">
            <a:extLst>
              <a:ext uri="{FF2B5EF4-FFF2-40B4-BE49-F238E27FC236}">
                <a16:creationId xmlns:a16="http://schemas.microsoft.com/office/drawing/2014/main" id="{9DCC158C-89C7-E310-0224-5E02CB6D4C6C}"/>
              </a:ext>
            </a:extLst>
          </p:cNvPr>
          <p:cNvSpPr>
            <a:spLocks noGrp="1"/>
          </p:cNvSpPr>
          <p:nvPr>
            <p:ph type="body" sz="quarter" idx="34" hasCustomPrompt="1"/>
          </p:nvPr>
        </p:nvSpPr>
        <p:spPr>
          <a:xfrm>
            <a:off x="654114" y="4251687"/>
            <a:ext cx="3216244" cy="144142"/>
          </a:xfrm>
        </p:spPr>
        <p:txBody>
          <a:bodyPr/>
          <a:lstStyle>
            <a:lvl1pPr marL="0" indent="0">
              <a:lnSpc>
                <a:spcPct val="20000"/>
              </a:lnSpc>
              <a:buNone/>
              <a:defRPr sz="9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Job title, Company</a:t>
            </a:r>
            <a:endParaRPr lang="en-US" dirty="0"/>
          </a:p>
        </p:txBody>
      </p:sp>
      <p:sp>
        <p:nvSpPr>
          <p:cNvPr id="26" name="Text Placeholder 17">
            <a:extLst>
              <a:ext uri="{FF2B5EF4-FFF2-40B4-BE49-F238E27FC236}">
                <a16:creationId xmlns:a16="http://schemas.microsoft.com/office/drawing/2014/main" id="{56C62BB1-2384-7843-BCDF-02E51911ED63}"/>
              </a:ext>
            </a:extLst>
          </p:cNvPr>
          <p:cNvSpPr txBox="1">
            <a:spLocks/>
          </p:cNvSpPr>
          <p:nvPr userDrawn="1"/>
        </p:nvSpPr>
        <p:spPr>
          <a:xfrm>
            <a:off x="7192386" y="292321"/>
            <a:ext cx="1715050" cy="62357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solidFill>
                  <a:srgbClr val="232F3E"/>
                </a:solidFill>
                <a:latin typeface="Amazon Ember" panose="020B0603020204020204" pitchFamily="34" charset="0"/>
                <a:ea typeface="Amazon Ember" panose="020B0603020204020204" pitchFamily="34" charset="0"/>
                <a:cs typeface="Amazon Ember" panose="020B0603020204020204" pitchFamily="34" charset="0"/>
              </a:rPr>
              <a:t>AWS Skills Guild</a:t>
            </a:r>
          </a:p>
          <a:p>
            <a:pPr marL="0" indent="0" algn="ctr">
              <a:buFont typeface="Arial" panose="020B0604020202020204" pitchFamily="34" charset="0"/>
              <a:buNone/>
            </a:pPr>
            <a:r>
              <a:rPr lang="en-US" sz="900" b="1" cap="all" spc="225" dirty="0">
                <a:solidFill>
                  <a:srgbClr val="232F3E"/>
                </a:solidFill>
                <a:latin typeface="Amazon Ember" panose="020B0603020204020204" pitchFamily="34" charset="0"/>
                <a:ea typeface="Amazon Ember" panose="020B0603020204020204" pitchFamily="34" charset="0"/>
                <a:cs typeface="Amazon Ember" panose="020B0603020204020204" pitchFamily="34" charset="0"/>
              </a:rPr>
              <a:t>Customer Story</a:t>
            </a:r>
          </a:p>
        </p:txBody>
      </p:sp>
      <p:cxnSp>
        <p:nvCxnSpPr>
          <p:cNvPr id="27" name="Straight Connector 26">
            <a:extLst>
              <a:ext uri="{FF2B5EF4-FFF2-40B4-BE49-F238E27FC236}">
                <a16:creationId xmlns:a16="http://schemas.microsoft.com/office/drawing/2014/main" id="{5D366AA5-711E-B844-83F7-9DF0F8BD4A91}"/>
              </a:ext>
            </a:extLst>
          </p:cNvPr>
          <p:cNvCxnSpPr>
            <a:cxnSpLocks/>
          </p:cNvCxnSpPr>
          <p:nvPr userDrawn="1"/>
        </p:nvCxnSpPr>
        <p:spPr>
          <a:xfrm>
            <a:off x="7239946" y="1100525"/>
            <a:ext cx="1672178" cy="0"/>
          </a:xfrm>
          <a:prstGeom prst="line">
            <a:avLst/>
          </a:prstGeom>
          <a:noFill/>
          <a:ln w="25400" cap="flat" cmpd="sng" algn="ctr">
            <a:solidFill>
              <a:srgbClr val="2074D5"/>
            </a:solidFill>
            <a:prstDash val="solid"/>
            <a:miter lim="800000"/>
          </a:ln>
          <a:effectLst/>
        </p:spPr>
      </p:cxnSp>
      <p:cxnSp>
        <p:nvCxnSpPr>
          <p:cNvPr id="28" name="Straight Connector 27">
            <a:extLst>
              <a:ext uri="{FF2B5EF4-FFF2-40B4-BE49-F238E27FC236}">
                <a16:creationId xmlns:a16="http://schemas.microsoft.com/office/drawing/2014/main" id="{EDE9644E-32E0-814B-AF96-9F2D823720E8}"/>
              </a:ext>
            </a:extLst>
          </p:cNvPr>
          <p:cNvCxnSpPr>
            <a:cxnSpLocks/>
          </p:cNvCxnSpPr>
          <p:nvPr userDrawn="1"/>
        </p:nvCxnSpPr>
        <p:spPr>
          <a:xfrm>
            <a:off x="7239946" y="2166329"/>
            <a:ext cx="1672178" cy="0"/>
          </a:xfrm>
          <a:prstGeom prst="line">
            <a:avLst/>
          </a:prstGeom>
          <a:noFill/>
          <a:ln w="25400" cap="flat" cmpd="sng" algn="ctr">
            <a:solidFill>
              <a:srgbClr val="2074D5"/>
            </a:solidFill>
            <a:prstDash val="solid"/>
            <a:miter lim="800000"/>
          </a:ln>
          <a:effectLst/>
        </p:spPr>
      </p:cxnSp>
      <p:sp>
        <p:nvSpPr>
          <p:cNvPr id="33" name="Text Placeholder 53">
            <a:extLst>
              <a:ext uri="{FF2B5EF4-FFF2-40B4-BE49-F238E27FC236}">
                <a16:creationId xmlns:a16="http://schemas.microsoft.com/office/drawing/2014/main" id="{F6272DAF-A045-FD41-8BC2-D2A8AFA332FB}"/>
              </a:ext>
            </a:extLst>
          </p:cNvPr>
          <p:cNvSpPr>
            <a:spLocks noGrp="1"/>
          </p:cNvSpPr>
          <p:nvPr>
            <p:ph type="body" sz="quarter" idx="30" hasCustomPrompt="1"/>
          </p:nvPr>
        </p:nvSpPr>
        <p:spPr>
          <a:xfrm>
            <a:off x="7292324" y="1277250"/>
            <a:ext cx="1452035" cy="216982"/>
          </a:xfrm>
        </p:spPr>
        <p:txBody>
          <a:bodyPr/>
          <a:lstStyle>
            <a:lvl1pPr marL="0" indent="0" algn="l">
              <a:buNone/>
              <a:defRPr sz="900">
                <a:solidFill>
                  <a:schemeClr val="bg2"/>
                </a:solidFill>
                <a:latin typeface="Amazon Ember" panose="020B0703020204020204" pitchFamily="34" charset="0"/>
                <a:ea typeface="Amazon Ember" panose="020B0703020204020204" pitchFamily="34" charset="0"/>
                <a:cs typeface="Amazon Ember" panose="020B0703020204020204" pitchFamily="34" charset="0"/>
              </a:defRPr>
            </a:lvl1pPr>
          </a:lstStyle>
          <a:p>
            <a:pPr lvl="0"/>
            <a:r>
              <a:rPr lang="en-GB" dirty="0"/>
              <a:t>Click to edit text</a:t>
            </a:r>
            <a:endParaRPr lang="en-US" dirty="0"/>
          </a:p>
        </p:txBody>
      </p:sp>
      <p:sp>
        <p:nvSpPr>
          <p:cNvPr id="34" name="Text Placeholder 53">
            <a:extLst>
              <a:ext uri="{FF2B5EF4-FFF2-40B4-BE49-F238E27FC236}">
                <a16:creationId xmlns:a16="http://schemas.microsoft.com/office/drawing/2014/main" id="{0DF6CF48-9627-2146-B5A0-DAF232B8C29D}"/>
              </a:ext>
            </a:extLst>
          </p:cNvPr>
          <p:cNvSpPr>
            <a:spLocks noGrp="1"/>
          </p:cNvSpPr>
          <p:nvPr>
            <p:ph type="body" sz="quarter" idx="31" hasCustomPrompt="1"/>
          </p:nvPr>
        </p:nvSpPr>
        <p:spPr>
          <a:xfrm>
            <a:off x="7283857" y="3205743"/>
            <a:ext cx="1540669" cy="248017"/>
          </a:xfrm>
        </p:spPr>
        <p:txBody>
          <a:bodyPr/>
          <a:lstStyle>
            <a:lvl1pPr marL="0" indent="0">
              <a:lnSpc>
                <a:spcPct val="120000"/>
              </a:lnSpc>
              <a:buNone/>
              <a:defRPr sz="900" b="0" i="0">
                <a:solidFill>
                  <a:schemeClr val="bg2"/>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Click to edit text</a:t>
            </a:r>
            <a:endParaRPr lang="en-US" dirty="0"/>
          </a:p>
        </p:txBody>
      </p:sp>
    </p:spTree>
    <p:extLst>
      <p:ext uri="{BB962C8B-B14F-4D97-AF65-F5344CB8AC3E}">
        <p14:creationId xmlns:p14="http://schemas.microsoft.com/office/powerpoint/2010/main" val="1784514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_Case Study - Quote Pag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654113" y="685802"/>
            <a:ext cx="63151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0762958D-0988-4243-98B7-4B28D5CF6C3C}"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pic>
        <p:nvPicPr>
          <p:cNvPr id="9" name="Picture 8">
            <a:extLst>
              <a:ext uri="{FF2B5EF4-FFF2-40B4-BE49-F238E27FC236}">
                <a16:creationId xmlns:a16="http://schemas.microsoft.com/office/drawing/2014/main" id="{84C10CAA-001C-4D0F-BB74-F1ACD384CD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6471" y="4753502"/>
            <a:ext cx="274320" cy="164067"/>
          </a:xfrm>
          <a:prstGeom prst="rect">
            <a:avLst/>
          </a:prstGeom>
        </p:spPr>
      </p:pic>
      <p:sp>
        <p:nvSpPr>
          <p:cNvPr id="12" name="Rectangle 11">
            <a:extLst>
              <a:ext uri="{FF2B5EF4-FFF2-40B4-BE49-F238E27FC236}">
                <a16:creationId xmlns:a16="http://schemas.microsoft.com/office/drawing/2014/main" id="{F7841516-5031-57EE-99D5-A9666367C4FF}"/>
              </a:ext>
            </a:extLst>
          </p:cNvPr>
          <p:cNvSpPr/>
          <p:nvPr userDrawn="1"/>
        </p:nvSpPr>
        <p:spPr>
          <a:xfrm>
            <a:off x="7083638" y="2"/>
            <a:ext cx="2060363" cy="5143499"/>
          </a:xfrm>
          <a:prstGeom prst="rect">
            <a:avLst/>
          </a:prstGeom>
          <a:solidFill>
            <a:srgbClr val="171E2C"/>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16" name="Text Placeholder 15">
            <a:extLst>
              <a:ext uri="{FF2B5EF4-FFF2-40B4-BE49-F238E27FC236}">
                <a16:creationId xmlns:a16="http://schemas.microsoft.com/office/drawing/2014/main" id="{24C46E61-0336-874D-6CA5-30578E0CA97B}"/>
              </a:ext>
            </a:extLst>
          </p:cNvPr>
          <p:cNvSpPr>
            <a:spLocks noGrp="1"/>
          </p:cNvSpPr>
          <p:nvPr>
            <p:ph type="body" sz="quarter" idx="32"/>
          </p:nvPr>
        </p:nvSpPr>
        <p:spPr>
          <a:xfrm>
            <a:off x="643398" y="1690139"/>
            <a:ext cx="5668565" cy="323165"/>
          </a:xfrm>
        </p:spPr>
        <p:txBody>
          <a:bodyPr/>
          <a:lstStyle>
            <a:lvl1pPr marL="0" indent="0">
              <a:lnSpc>
                <a:spcPct val="100000"/>
              </a:lnSpc>
              <a:buNone/>
              <a:defRPr sz="1500" b="0"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214308" indent="0">
              <a:buNone/>
              <a:defRPr/>
            </a:lvl2pPr>
            <a:lvl3pPr marL="471476" indent="0">
              <a:buNone/>
              <a:defRPr/>
            </a:lvl3pPr>
            <a:lvl4pPr marL="644113" indent="0">
              <a:buNone/>
              <a:defRPr/>
            </a:lvl4pPr>
            <a:lvl5pPr marL="772697" indent="0">
              <a:buNone/>
              <a:defRPr/>
            </a:lvl5pPr>
          </a:lstStyle>
          <a:p>
            <a:pPr lvl="0"/>
            <a:endParaRPr lang="en-US" dirty="0"/>
          </a:p>
        </p:txBody>
      </p:sp>
      <p:sp>
        <p:nvSpPr>
          <p:cNvPr id="17" name="Text Placeholder 53">
            <a:extLst>
              <a:ext uri="{FF2B5EF4-FFF2-40B4-BE49-F238E27FC236}">
                <a16:creationId xmlns:a16="http://schemas.microsoft.com/office/drawing/2014/main" id="{1408751D-6014-A19E-5EB4-79DB3A7980A8}"/>
              </a:ext>
            </a:extLst>
          </p:cNvPr>
          <p:cNvSpPr>
            <a:spLocks noGrp="1"/>
          </p:cNvSpPr>
          <p:nvPr>
            <p:ph type="body" sz="quarter" idx="33" hasCustomPrompt="1"/>
          </p:nvPr>
        </p:nvSpPr>
        <p:spPr>
          <a:xfrm>
            <a:off x="654113" y="3964843"/>
            <a:ext cx="3216244" cy="279307"/>
          </a:xfrm>
        </p:spPr>
        <p:txBody>
          <a:bodyPr/>
          <a:lstStyle>
            <a:lvl1pPr marL="0" indent="0">
              <a:buNone/>
              <a:defRPr sz="1350" b="1" i="0">
                <a:solidFill>
                  <a:srgbClr val="38EF7D"/>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Name</a:t>
            </a:r>
            <a:endParaRPr lang="en-US" dirty="0"/>
          </a:p>
        </p:txBody>
      </p:sp>
      <p:sp>
        <p:nvSpPr>
          <p:cNvPr id="18" name="Text Placeholder 53">
            <a:extLst>
              <a:ext uri="{FF2B5EF4-FFF2-40B4-BE49-F238E27FC236}">
                <a16:creationId xmlns:a16="http://schemas.microsoft.com/office/drawing/2014/main" id="{9DCC158C-89C7-E310-0224-5E02CB6D4C6C}"/>
              </a:ext>
            </a:extLst>
          </p:cNvPr>
          <p:cNvSpPr>
            <a:spLocks noGrp="1"/>
          </p:cNvSpPr>
          <p:nvPr>
            <p:ph type="body" sz="quarter" idx="34" hasCustomPrompt="1"/>
          </p:nvPr>
        </p:nvSpPr>
        <p:spPr>
          <a:xfrm>
            <a:off x="654114" y="4251687"/>
            <a:ext cx="3216244" cy="144142"/>
          </a:xfrm>
        </p:spPr>
        <p:txBody>
          <a:bodyPr/>
          <a:lstStyle>
            <a:lvl1pPr marL="0" indent="0">
              <a:lnSpc>
                <a:spcPct val="20000"/>
              </a:lnSpc>
              <a:buNone/>
              <a:defRPr sz="900" b="0" i="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lvl="0"/>
            <a:r>
              <a:rPr lang="en-GB" dirty="0"/>
              <a:t>Job title, Company</a:t>
            </a:r>
            <a:endParaRPr lang="en-US" dirty="0"/>
          </a:p>
        </p:txBody>
      </p:sp>
      <p:sp>
        <p:nvSpPr>
          <p:cNvPr id="26" name="Text Placeholder 17">
            <a:extLst>
              <a:ext uri="{FF2B5EF4-FFF2-40B4-BE49-F238E27FC236}">
                <a16:creationId xmlns:a16="http://schemas.microsoft.com/office/drawing/2014/main" id="{56C62BB1-2384-7843-BCDF-02E51911ED63}"/>
              </a:ext>
            </a:extLst>
          </p:cNvPr>
          <p:cNvSpPr txBox="1">
            <a:spLocks/>
          </p:cNvSpPr>
          <p:nvPr userDrawn="1"/>
        </p:nvSpPr>
        <p:spPr>
          <a:xfrm>
            <a:off x="7192386" y="292321"/>
            <a:ext cx="1715050" cy="623570"/>
          </a:xfrm>
          <a:prstGeom prst="rect">
            <a:avLst/>
          </a:prstGeom>
        </p:spPr>
        <p:txBody>
          <a:bodyPr/>
          <a:lstStyle>
            <a:lvl1pPr marL="228600" indent="-228600" algn="l" defTabSz="914400" rtl="0" eaLnBrk="1" latinLnBrk="0" hangingPunct="1">
              <a:lnSpc>
                <a:spcPct val="90000"/>
              </a:lnSpc>
              <a:spcBef>
                <a:spcPts val="0"/>
              </a:spcBef>
              <a:spcAft>
                <a:spcPts val="1200"/>
              </a:spcAft>
              <a:buSzPct val="90000"/>
              <a:buFont typeface="Arial" panose="020B0604020202020204" pitchFamily="34" charset="0"/>
              <a:buChar char="•"/>
              <a:defRPr sz="2800" kern="1200" baseline="0">
                <a:solidFill>
                  <a:schemeClr val="tx2"/>
                </a:solidFill>
                <a:latin typeface="Amazon Ember Display" panose="020F0603020204020204" pitchFamily="34" charset="0"/>
                <a:ea typeface="+mn-ea"/>
                <a:cs typeface="+mn-cs"/>
              </a:defRPr>
            </a:lvl1pPr>
            <a:lvl2pPr marL="51435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baseline="0">
                <a:solidFill>
                  <a:schemeClr val="tx2"/>
                </a:solidFill>
                <a:latin typeface="Amazon Ember Display" panose="020F0603020204020204" pitchFamily="34" charset="0"/>
                <a:ea typeface="+mn-ea"/>
                <a:cs typeface="+mn-cs"/>
              </a:defRPr>
            </a:lvl2pPr>
            <a:lvl3pPr marL="857250" indent="-228600" algn="l" defTabSz="914400" rtl="0" eaLnBrk="1" latinLnBrk="0" hangingPunct="1">
              <a:lnSpc>
                <a:spcPct val="90000"/>
              </a:lnSpc>
              <a:spcBef>
                <a:spcPts val="0"/>
              </a:spcBef>
              <a:spcAft>
                <a:spcPts val="1200"/>
              </a:spcAft>
              <a:buFont typeface="Amazon Ember" panose="020B0603020204020204" pitchFamily="34" charset="0"/>
              <a:buChar char="–"/>
              <a:defRPr sz="2000" kern="1200" baseline="0">
                <a:solidFill>
                  <a:schemeClr val="tx2"/>
                </a:solidFill>
                <a:latin typeface="Amazon Ember Display" panose="020F0603020204020204" pitchFamily="34" charset="0"/>
                <a:ea typeface="+mn-ea"/>
                <a:cs typeface="+mn-cs"/>
              </a:defRPr>
            </a:lvl3pPr>
            <a:lvl4pPr marL="103028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4pPr>
            <a:lvl5pPr marL="1201738" indent="-171450" algn="l" defTabSz="914400" rtl="0" eaLnBrk="1" latinLnBrk="0" hangingPunct="1">
              <a:lnSpc>
                <a:spcPct val="90000"/>
              </a:lnSpc>
              <a:spcBef>
                <a:spcPts val="0"/>
              </a:spcBef>
              <a:spcAft>
                <a:spcPts val="1200"/>
              </a:spcAft>
              <a:buFont typeface="Arial" panose="020B0604020202020204" pitchFamily="34" charset="0"/>
              <a:buChar char="•"/>
              <a:defRPr sz="1800" kern="1200" baseline="0">
                <a:solidFill>
                  <a:schemeClr val="tx2"/>
                </a:solidFill>
                <a:latin typeface="Amazon Ember Display" panose="020F06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500" dirty="0">
                <a:ln>
                  <a:noFill/>
                </a:ln>
                <a:solidFill>
                  <a:schemeClr val="tx1"/>
                </a:solidFill>
                <a:latin typeface="Amazon Ember" panose="020B0603020204020204" pitchFamily="34" charset="0"/>
                <a:ea typeface="Amazon Ember" panose="020B0603020204020204" pitchFamily="34" charset="0"/>
                <a:cs typeface="Amazon Ember" panose="020B0603020204020204" pitchFamily="34" charset="0"/>
              </a:rPr>
              <a:t>AWS Skills Guild</a:t>
            </a:r>
          </a:p>
          <a:p>
            <a:pPr marL="0" indent="0" algn="ctr">
              <a:buFont typeface="Arial" panose="020B0604020202020204" pitchFamily="34" charset="0"/>
              <a:buNone/>
            </a:pPr>
            <a:r>
              <a:rPr lang="en-US" sz="900" b="1" cap="all" spc="225" dirty="0">
                <a:ln>
                  <a:noFill/>
                </a:ln>
                <a:solidFill>
                  <a:schemeClr val="tx1"/>
                </a:solidFill>
                <a:latin typeface="Amazon Ember" panose="020B0603020204020204" pitchFamily="34" charset="0"/>
                <a:ea typeface="Amazon Ember" panose="020B0603020204020204" pitchFamily="34" charset="0"/>
                <a:cs typeface="Amazon Ember" panose="020B0603020204020204" pitchFamily="34" charset="0"/>
              </a:rPr>
              <a:t>Customer Story</a:t>
            </a:r>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626090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082E5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D6F0B6-09A0-1245-8252-1CB196540FBA}"/>
              </a:ext>
            </a:extLst>
          </p:cNvPr>
          <p:cNvSpPr>
            <a:spLocks noGrp="1"/>
          </p:cNvSpPr>
          <p:nvPr>
            <p:ph type="title" hasCustomPrompt="1"/>
          </p:nvPr>
        </p:nvSpPr>
        <p:spPr>
          <a:xfrm>
            <a:off x="200025" y="171452"/>
            <a:ext cx="8743950" cy="424732"/>
          </a:xfrm>
        </p:spPr>
        <p:txBody>
          <a:bodyPr/>
          <a:lstStyle>
            <a:lvl1pPr>
              <a:defRPr/>
            </a:lvl1pPr>
          </a:lstStyle>
          <a:p>
            <a:r>
              <a:rPr lang="en-US"/>
              <a:t>Title and bulleted content layout</a:t>
            </a:r>
          </a:p>
        </p:txBody>
      </p:sp>
      <p:sp>
        <p:nvSpPr>
          <p:cNvPr id="7" name="Content Placeholder 2">
            <a:extLst>
              <a:ext uri="{FF2B5EF4-FFF2-40B4-BE49-F238E27FC236}">
                <a16:creationId xmlns:a16="http://schemas.microsoft.com/office/drawing/2014/main" id="{957080E7-B57E-3C45-A263-3E7AF871193B}"/>
              </a:ext>
            </a:extLst>
          </p:cNvPr>
          <p:cNvSpPr>
            <a:spLocks noGrp="1"/>
          </p:cNvSpPr>
          <p:nvPr>
            <p:ph idx="1" hasCustomPrompt="1"/>
          </p:nvPr>
        </p:nvSpPr>
        <p:spPr>
          <a:xfrm>
            <a:off x="200025" y="1114427"/>
            <a:ext cx="8743950" cy="1675843"/>
          </a:xfrm>
        </p:spPr>
        <p:txBody>
          <a:bodyPr/>
          <a:lstStyle>
            <a:lvl1pPr>
              <a:defRPr/>
            </a:lvl1pPr>
          </a:lstStyle>
          <a:p>
            <a:pPr lvl="0"/>
            <a:r>
              <a:rPr lang="en-US"/>
              <a:t>Enter text here</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21149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301630" y="1688708"/>
            <a:ext cx="3729536" cy="1766086"/>
          </a:xfrm>
        </p:spPr>
        <p:txBody>
          <a:bodyPr anchor="ctr" anchorCtr="0">
            <a:noAutofit/>
          </a:bodyPr>
          <a:lstStyle>
            <a:lvl1pPr>
              <a:defRPr sz="3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Section layout: Enter section name here</a:t>
            </a:r>
          </a:p>
        </p:txBody>
      </p:sp>
    </p:spTree>
    <p:extLst>
      <p:ext uri="{BB962C8B-B14F-4D97-AF65-F5344CB8AC3E}">
        <p14:creationId xmlns:p14="http://schemas.microsoft.com/office/powerpoint/2010/main" val="139391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Table_of_Content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0CA0-5CE7-1A4B-ACE6-C7A15B82CC8C}"/>
              </a:ext>
            </a:extLst>
          </p:cNvPr>
          <p:cNvSpPr>
            <a:spLocks noGrp="1"/>
          </p:cNvSpPr>
          <p:nvPr>
            <p:ph type="title"/>
          </p:nvPr>
        </p:nvSpPr>
        <p:spPr>
          <a:xfrm>
            <a:off x="342901" y="114938"/>
            <a:ext cx="8443913" cy="424732"/>
          </a:xfrm>
        </p:spPr>
        <p:txBody>
          <a:bodyPr/>
          <a:lstStyle>
            <a:lvl1pPr>
              <a:defRPr b="1" i="0">
                <a:latin typeface="Amazon Ember" panose="020B0603020204020204" pitchFamily="34" charset="0"/>
                <a:ea typeface="Amazon Ember" panose="020B0603020204020204" pitchFamily="34" charset="0"/>
                <a:cs typeface="Amazon Ember" panose="020B0603020204020204"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7710D4E-8635-D746-9FE7-1EE20F49E45F}"/>
              </a:ext>
            </a:extLst>
          </p:cNvPr>
          <p:cNvSpPr>
            <a:spLocks noGrp="1"/>
          </p:cNvSpPr>
          <p:nvPr>
            <p:ph type="body" sz="quarter" idx="10"/>
          </p:nvPr>
        </p:nvSpPr>
        <p:spPr>
          <a:xfrm>
            <a:off x="342901" y="1028701"/>
            <a:ext cx="8443913" cy="1653273"/>
          </a:xfrm>
          <a:prstGeom prst="rect">
            <a:avLst/>
          </a:prstGeom>
        </p:spPr>
        <p:txBody>
          <a:bodyPr/>
          <a:lstStyle>
            <a:lvl5pPr>
              <a:defRPr sz="118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044554"/>
      </p:ext>
    </p:extLst>
  </p:cSld>
  <p:clrMapOvr>
    <a:overrideClrMapping bg1="dk1" tx1="lt1" bg2="dk2" tx2="lt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0691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3716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555505"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72849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17535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1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456523"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70051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2812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0186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34340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1757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2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40703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99833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5828123"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37959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37168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71244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3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8" y="2180040"/>
            <a:ext cx="4506014"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39443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6103857" cy="424732"/>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291459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dot 1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385822"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4581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Slide - Color set 4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BFCC986-4AA5-4E78-ACB8-93296CE0EF2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1" name="Title 1">
            <a:extLst>
              <a:ext uri="{FF2B5EF4-FFF2-40B4-BE49-F238E27FC236}">
                <a16:creationId xmlns:a16="http://schemas.microsoft.com/office/drawing/2014/main" id="{725C6C45-44D4-42D7-BA9E-E204887C65D7}"/>
              </a:ext>
            </a:extLst>
          </p:cNvPr>
          <p:cNvSpPr>
            <a:spLocks noGrp="1"/>
          </p:cNvSpPr>
          <p:nvPr>
            <p:ph type="ctrTitle" hasCustomPrompt="1"/>
          </p:nvPr>
        </p:nvSpPr>
        <p:spPr>
          <a:xfrm>
            <a:off x="457199" y="1594620"/>
            <a:ext cx="5106973" cy="590931"/>
          </a:xfrm>
        </p:spPr>
        <p:txBody>
          <a:bodyPr wrap="square" anchor="t" anchorCtr="0"/>
          <a:lstStyle>
            <a:lvl1pPr algn="l">
              <a:defRPr sz="3600"/>
            </a:lvl1pPr>
          </a:lstStyle>
          <a:p>
            <a:r>
              <a:rPr lang="en-US" dirty="0"/>
              <a:t>First-use Service Name</a:t>
            </a:r>
          </a:p>
        </p:txBody>
      </p:sp>
      <p:sp>
        <p:nvSpPr>
          <p:cNvPr id="19" name="Subtitle 2">
            <a:extLst>
              <a:ext uri="{FF2B5EF4-FFF2-40B4-BE49-F238E27FC236}">
                <a16:creationId xmlns:a16="http://schemas.microsoft.com/office/drawing/2014/main" id="{7074B130-0519-41A8-AD00-3594A5408558}"/>
              </a:ext>
            </a:extLst>
          </p:cNvPr>
          <p:cNvSpPr>
            <a:spLocks noGrp="1"/>
          </p:cNvSpPr>
          <p:nvPr>
            <p:ph type="subTitle" idx="1" hasCustomPrompt="1"/>
          </p:nvPr>
        </p:nvSpPr>
        <p:spPr>
          <a:xfrm>
            <a:off x="457199" y="2180040"/>
            <a:ext cx="4194929" cy="757130"/>
          </a:xfrm>
        </p:spPr>
        <p:txBody>
          <a:bodyPr wrap="square"/>
          <a:lstStyle>
            <a:lvl1pPr marL="0" indent="0" algn="l">
              <a:spcAft>
                <a:spcPts val="0"/>
              </a:spcAft>
              <a:buFont typeface="Arial" panose="020B0604020202020204" pitchFamily="34" charset="0"/>
              <a:buNone/>
              <a:defRPr sz="2400" b="0" i="0" cap="none"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20" name="Text Placeholder 9">
            <a:extLst>
              <a:ext uri="{FF2B5EF4-FFF2-40B4-BE49-F238E27FC236}">
                <a16:creationId xmlns:a16="http://schemas.microsoft.com/office/drawing/2014/main" id="{0AACB923-69CF-4196-B413-8197B9DF878D}"/>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21" name="Text Placeholder 11">
            <a:extLst>
              <a:ext uri="{FF2B5EF4-FFF2-40B4-BE49-F238E27FC236}">
                <a16:creationId xmlns:a16="http://schemas.microsoft.com/office/drawing/2014/main" id="{89779E5F-FF2C-490F-ABD5-9E57DDAE12FC}"/>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3" name="TextBox 2">
            <a:extLst>
              <a:ext uri="{FF2B5EF4-FFF2-40B4-BE49-F238E27FC236}">
                <a16:creationId xmlns:a16="http://schemas.microsoft.com/office/drawing/2014/main" id="{B1CD062E-3DA4-90EC-BBC1-B5371C0A8C61}"/>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solidFill>
                  <a:schemeClr val="tx2"/>
                </a:solidFill>
              </a:rPr>
              <a:t>© 2023, Amazon Web Services, Inc. or its affiliates. All rights reserved.</a:t>
            </a:r>
          </a:p>
        </p:txBody>
      </p:sp>
    </p:spTree>
    <p:extLst>
      <p:ext uri="{BB962C8B-B14F-4D97-AF65-F5344CB8AC3E}">
        <p14:creationId xmlns:p14="http://schemas.microsoft.com/office/powerpoint/2010/main" val="115942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34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94500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279302"/>
            <a:ext cx="8229600" cy="424732"/>
          </a:xfrm>
        </p:spPr>
        <p:txBody>
          <a:bodyPr/>
          <a:lstStyle>
            <a:lvl1pPr>
              <a:defRPr/>
            </a:lvl1pPr>
          </a:lstStyle>
          <a:p>
            <a:r>
              <a:rPr lang="en-US" dirty="0"/>
              <a:t>Agenda layout</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D1E4957C-14D6-4C65-A0BA-5BFCB1A5B671}"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
        <p:nvSpPr>
          <p:cNvPr id="8" name="Text Placeholder 6">
            <a:extLst>
              <a:ext uri="{FF2B5EF4-FFF2-40B4-BE49-F238E27FC236}">
                <a16:creationId xmlns:a16="http://schemas.microsoft.com/office/drawing/2014/main" id="{60178058-1FAE-4C45-8C2E-1EFD6ABAC015}"/>
              </a:ext>
            </a:extLst>
          </p:cNvPr>
          <p:cNvSpPr>
            <a:spLocks noGrp="1"/>
          </p:cNvSpPr>
          <p:nvPr>
            <p:ph type="body" sz="quarter" idx="10" hasCustomPrompt="1"/>
          </p:nvPr>
        </p:nvSpPr>
        <p:spPr>
          <a:xfrm>
            <a:off x="457202" y="1035454"/>
            <a:ext cx="8229600" cy="341632"/>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p:txBody>
      </p:sp>
    </p:spTree>
    <p:extLst>
      <p:ext uri="{BB962C8B-B14F-4D97-AF65-F5344CB8AC3E}">
        <p14:creationId xmlns:p14="http://schemas.microsoft.com/office/powerpoint/2010/main" val="151738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85E34B4E-77DA-428F-BCFB-27313E053F95}"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9625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with 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only layout with art</a:t>
            </a:r>
          </a:p>
        </p:txBody>
      </p:sp>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p:txBody>
          <a:bodyPr/>
          <a:lstStyle/>
          <a:p>
            <a:fld id="{DB189873-278F-44AF-91C7-F90D5E33A0DF}"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Tree>
    <p:extLst>
      <p:ext uri="{BB962C8B-B14F-4D97-AF65-F5344CB8AC3E}">
        <p14:creationId xmlns:p14="http://schemas.microsoft.com/office/powerpoint/2010/main" val="149190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a:xfrm>
            <a:off x="457200" y="279302"/>
            <a:ext cx="8229600" cy="424732"/>
          </a:xfrm>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719570"/>
            <a:ext cx="8229600" cy="258532"/>
          </a:xfrm>
        </p:spPr>
        <p:txBody>
          <a:bodyPr/>
          <a:lstStyle>
            <a:lvl1pPr marL="0" indent="0">
              <a:buNone/>
              <a:defRPr sz="12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2D5A921E-6938-468E-A0E7-44F58F3C19C6}"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63307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C290E51F-5FFC-40E3-B0DF-748CC26E1EEB}"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7398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069BB738-32F7-4CC8-A0CB-5EF2AE489A2F}"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17580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675843"/>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DF737A6F-C43D-4BFB-A716-6FE6D6619CB6}"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5535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0760B421-F142-4528-9AA0-F7DA8C0A7D28}"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5304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902"/>
            <a:ext cx="8229600" cy="424732"/>
          </a:xfrm>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8229600" cy="1675843"/>
          </a:xfrm>
        </p:spPr>
        <p:txBody>
          <a:bodyPr/>
          <a:lstStyle>
            <a:lvl1pPr>
              <a:defRPr/>
            </a:lvl1pPr>
            <a:lvl4pPr>
              <a:defRPr/>
            </a:lvl4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4AE6260F-E6E7-4335-A56D-0AABEDEDE560}"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95602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197591"/>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8" name="Date Placeholder 7">
            <a:extLst>
              <a:ext uri="{FF2B5EF4-FFF2-40B4-BE49-F238E27FC236}">
                <a16:creationId xmlns:a16="http://schemas.microsoft.com/office/drawing/2014/main" id="{42146272-8570-4F66-8188-46C113C0D325}"/>
              </a:ext>
            </a:extLst>
          </p:cNvPr>
          <p:cNvSpPr>
            <a:spLocks noGrp="1"/>
          </p:cNvSpPr>
          <p:nvPr>
            <p:ph type="dt" sz="half" idx="11"/>
          </p:nvPr>
        </p:nvSpPr>
        <p:spPr/>
        <p:txBody>
          <a:bodyPr/>
          <a:lstStyle/>
          <a:p>
            <a:fld id="{1DEAF15C-94E5-4E44-B53B-DE7FF04E2C83}" type="datetime1">
              <a:rPr lang="en-US" smtClean="0"/>
              <a:t>4/2/25</a:t>
            </a:fld>
            <a:endParaRPr lang="en-US" dirty="0"/>
          </a:p>
        </p:txBody>
      </p:sp>
      <p:sp>
        <p:nvSpPr>
          <p:cNvPr id="9" name="Footer Placeholder 8">
            <a:extLst>
              <a:ext uri="{FF2B5EF4-FFF2-40B4-BE49-F238E27FC236}">
                <a16:creationId xmlns:a16="http://schemas.microsoft.com/office/drawing/2014/main" id="{C24B6C0A-52D6-486F-825C-F7B10787819F}"/>
              </a:ext>
            </a:extLst>
          </p:cNvPr>
          <p:cNvSpPr>
            <a:spLocks noGrp="1"/>
          </p:cNvSpPr>
          <p:nvPr>
            <p:ph type="ftr" sz="quarter" idx="12"/>
          </p:nvPr>
        </p:nvSpPr>
        <p:spPr/>
        <p:txBody>
          <a:bodyPr/>
          <a:lstStyle/>
          <a:p>
            <a:endParaRPr lang="en-US" dirty="0"/>
          </a:p>
        </p:txBody>
      </p:sp>
      <p:sp>
        <p:nvSpPr>
          <p:cNvPr id="10" name="Slide Number Placeholder 9">
            <a:extLst>
              <a:ext uri="{FF2B5EF4-FFF2-40B4-BE49-F238E27FC236}">
                <a16:creationId xmlns:a16="http://schemas.microsoft.com/office/drawing/2014/main" id="{07C573CE-D81F-4A68-8C5D-AE529080AF4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
        <p:nvSpPr>
          <p:cNvPr id="12" name="TextBox 11">
            <a:extLst>
              <a:ext uri="{FF2B5EF4-FFF2-40B4-BE49-F238E27FC236}">
                <a16:creationId xmlns:a16="http://schemas.microsoft.com/office/drawing/2014/main" id="{EC7CA44A-3C0B-42FC-A9E1-A7DEFEE7A2BB}"/>
              </a:ext>
            </a:extLst>
          </p:cNvPr>
          <p:cNvSpPr txBox="1"/>
          <p:nvPr userDrawn="1"/>
        </p:nvSpPr>
        <p:spPr>
          <a:xfrm>
            <a:off x="3590925" y="4789185"/>
            <a:ext cx="1919288" cy="248209"/>
          </a:xfrm>
          <a:prstGeom prst="rect">
            <a:avLst/>
          </a:prstGeom>
          <a:solidFill>
            <a:srgbClr val="232F3E"/>
          </a:solidFill>
        </p:spPr>
        <p:txBody>
          <a:bodyPr wrap="square" lIns="0" rIns="0" rtlCol="0">
            <a:spAutoFit/>
          </a:bodyPr>
          <a:lstStyle/>
          <a:p>
            <a:pPr algn="l"/>
            <a:endParaRPr lang="en-US" sz="1013" dirty="0"/>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Tree>
    <p:extLst>
      <p:ext uri="{BB962C8B-B14F-4D97-AF65-F5344CB8AC3E}">
        <p14:creationId xmlns:p14="http://schemas.microsoft.com/office/powerpoint/2010/main" val="153249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guide id="3" orient="horz" pos="41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546473A5-059F-4223-A171-15AB86C2C861}"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89954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4"/>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6" y="103545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DFC68A41-0DA1-430B-9D87-49FB7DCCE9C4}"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8658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842591"/>
            <a:ext cx="3936492"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6914" y="1150829"/>
            <a:ext cx="3936492"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28654" y="842591"/>
            <a:ext cx="3936492"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28654" y="1150829"/>
            <a:ext cx="3936492"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536FE126-5E7C-4046-99B3-8236C58EFC99}"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215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67759"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76110"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76110"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879833"/>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170480"/>
            <a:ext cx="2612898" cy="1029513"/>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7A58614A-C844-4C98-B4C5-F5BD8EE4B3BE}"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36499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200" y="2443595"/>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0"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443594"/>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160204"/>
            <a:ext cx="2612898"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443595"/>
            <a:ext cx="2612898"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2B12CACE-79D1-4D81-9CE2-7E657C468E77}"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865834"/>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865834"/>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8" y="8827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40257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279302"/>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200"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207934"/>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15422"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207935"/>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45500"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207934"/>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875578" y="910454"/>
            <a:ext cx="1783080" cy="300082"/>
          </a:xfrm>
        </p:spPr>
        <p:txBody>
          <a:bodyPr anchor="t"/>
          <a:lstStyle>
            <a:lvl1pPr marL="0" indent="0">
              <a:buNone/>
              <a:defRPr sz="15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875578" y="1207933"/>
            <a:ext cx="1783080" cy="842538"/>
          </a:xfrm>
        </p:spPr>
        <p:txBody>
          <a:bodyPr/>
          <a:lstStyle>
            <a:lvl1pPr marL="0" indent="0">
              <a:buNone/>
              <a:defRPr sz="1350"/>
            </a:lvl1pPr>
            <a:lvl2pPr marL="214313" indent="0">
              <a:buNone/>
              <a:defRPr sz="1200"/>
            </a:lvl2pPr>
            <a:lvl3pPr marL="471488" indent="0">
              <a:buNone/>
              <a:defRPr sz="12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FA8E31EB-0EA9-48DB-8314-BD1BD30931E5}"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6483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279302"/>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035454"/>
            <a:ext cx="4029075" cy="3622271"/>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202" y="1035454"/>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1FD31CA1-0A10-4A90-81E1-06CCCA719805}"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6196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75724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457200" y="279302"/>
            <a:ext cx="8229600" cy="424732"/>
          </a:xfrm>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07E6011B-41D7-4889-B357-E9EEEE3F1B61}"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01412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a:xfrm>
            <a:off x="457200" y="279302"/>
            <a:ext cx="8229600" cy="424732"/>
          </a:xfrm>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13E53A5C-5746-48F9-8524-28D128F592BE}"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83787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2" y="103545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1A717570-67E5-4C63-8387-22CFAE335275}"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84893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2D972348-1478-429E-AAC7-A8CDB3EDB500}"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407106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199" y="1035454"/>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28797" y="103545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619B2D0F-63F4-4962-9FA8-5813722D700A}"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5698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5" y="103545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57200" y="724237"/>
            <a:ext cx="8229600" cy="258532"/>
          </a:xfrm>
        </p:spPr>
        <p:txBody>
          <a:bodyPr/>
          <a:lstStyle>
            <a:lvl1pPr marL="0" indent="0">
              <a:buNone/>
              <a:defRPr sz="12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0B036029-7391-459A-963B-9E1628B4570E}"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292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Use Cases: Check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CB3C0065-70B3-43CD-A385-9778015E19B8}"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12" name="Text Placeholder 11">
            <a:extLst>
              <a:ext uri="{FF2B5EF4-FFF2-40B4-BE49-F238E27FC236}">
                <a16:creationId xmlns:a16="http://schemas.microsoft.com/office/drawing/2014/main" id="{36B52C4E-8398-4FC2-882F-4A0E4BF88123}"/>
              </a:ext>
            </a:extLst>
          </p:cNvPr>
          <p:cNvSpPr>
            <a:spLocks noGrp="1"/>
          </p:cNvSpPr>
          <p:nvPr>
            <p:ph type="body" sz="quarter" idx="13" hasCustomPrompt="1"/>
          </p:nvPr>
        </p:nvSpPr>
        <p:spPr>
          <a:xfrm>
            <a:off x="1134667" y="1115617"/>
            <a:ext cx="6344840" cy="383182"/>
          </a:xfrm>
        </p:spPr>
        <p:txBody>
          <a:bodyPr/>
          <a:lstStyle>
            <a:lvl1pPr marL="0" indent="0">
              <a:buNone/>
              <a:defRPr/>
            </a:lvl1pPr>
          </a:lstStyle>
          <a:p>
            <a:pPr lvl="0"/>
            <a:r>
              <a:rPr lang="en-US" dirty="0"/>
              <a:t>Use case example</a:t>
            </a:r>
          </a:p>
        </p:txBody>
      </p:sp>
      <p:sp>
        <p:nvSpPr>
          <p:cNvPr id="14" name="Text Placeholder 11">
            <a:extLst>
              <a:ext uri="{FF2B5EF4-FFF2-40B4-BE49-F238E27FC236}">
                <a16:creationId xmlns:a16="http://schemas.microsoft.com/office/drawing/2014/main" id="{325A0A06-E3A8-4238-9135-04321D5EC198}"/>
              </a:ext>
            </a:extLst>
          </p:cNvPr>
          <p:cNvSpPr>
            <a:spLocks noGrp="1"/>
          </p:cNvSpPr>
          <p:nvPr>
            <p:ph type="body" sz="quarter" idx="14" hasCustomPrompt="1"/>
          </p:nvPr>
        </p:nvSpPr>
        <p:spPr>
          <a:xfrm>
            <a:off x="1134667" y="1787871"/>
            <a:ext cx="6344840" cy="383182"/>
          </a:xfrm>
        </p:spPr>
        <p:txBody>
          <a:bodyPr/>
          <a:lstStyle>
            <a:lvl1pPr marL="0" indent="0">
              <a:buNone/>
              <a:defRPr/>
            </a:lvl1pPr>
          </a:lstStyle>
          <a:p>
            <a:pPr lvl="0"/>
            <a:r>
              <a:rPr lang="en-US" dirty="0"/>
              <a:t>Use case example</a:t>
            </a:r>
          </a:p>
        </p:txBody>
      </p:sp>
      <p:sp>
        <p:nvSpPr>
          <p:cNvPr id="16" name="Text Placeholder 11">
            <a:extLst>
              <a:ext uri="{FF2B5EF4-FFF2-40B4-BE49-F238E27FC236}">
                <a16:creationId xmlns:a16="http://schemas.microsoft.com/office/drawing/2014/main" id="{BDF7A2AF-F530-4C27-9582-DAC12FCE189A}"/>
              </a:ext>
            </a:extLst>
          </p:cNvPr>
          <p:cNvSpPr>
            <a:spLocks noGrp="1"/>
          </p:cNvSpPr>
          <p:nvPr>
            <p:ph type="body" sz="quarter" idx="15" hasCustomPrompt="1"/>
          </p:nvPr>
        </p:nvSpPr>
        <p:spPr>
          <a:xfrm>
            <a:off x="1134667" y="2498739"/>
            <a:ext cx="6344840" cy="383182"/>
          </a:xfrm>
        </p:spPr>
        <p:txBody>
          <a:bodyPr/>
          <a:lstStyle>
            <a:lvl1pPr marL="0" indent="0">
              <a:buNone/>
              <a:defRPr/>
            </a:lvl1pPr>
          </a:lstStyle>
          <a:p>
            <a:pPr lvl="0"/>
            <a:r>
              <a:rPr lang="en-US" dirty="0"/>
              <a:t>Use case example</a:t>
            </a:r>
          </a:p>
        </p:txBody>
      </p:sp>
      <p:sp>
        <p:nvSpPr>
          <p:cNvPr id="18" name="Text Placeholder 11">
            <a:extLst>
              <a:ext uri="{FF2B5EF4-FFF2-40B4-BE49-F238E27FC236}">
                <a16:creationId xmlns:a16="http://schemas.microsoft.com/office/drawing/2014/main" id="{C1953E45-9842-451A-952A-D83BC4ACB60C}"/>
              </a:ext>
            </a:extLst>
          </p:cNvPr>
          <p:cNvSpPr>
            <a:spLocks noGrp="1"/>
          </p:cNvSpPr>
          <p:nvPr>
            <p:ph type="body" sz="quarter" idx="16" hasCustomPrompt="1"/>
          </p:nvPr>
        </p:nvSpPr>
        <p:spPr>
          <a:xfrm>
            <a:off x="1134667" y="3170993"/>
            <a:ext cx="6344840" cy="383182"/>
          </a:xfrm>
        </p:spPr>
        <p:txBody>
          <a:bodyPr/>
          <a:lstStyle>
            <a:lvl1pPr marL="0" indent="0">
              <a:buNone/>
              <a:defRPr/>
            </a:lvl1pPr>
          </a:lstStyle>
          <a:p>
            <a:pPr lvl="0"/>
            <a:r>
              <a:rPr lang="en-US" dirty="0"/>
              <a:t>Use case example</a:t>
            </a:r>
          </a:p>
        </p:txBody>
      </p:sp>
      <p:sp>
        <p:nvSpPr>
          <p:cNvPr id="20" name="Text Placeholder 11">
            <a:extLst>
              <a:ext uri="{FF2B5EF4-FFF2-40B4-BE49-F238E27FC236}">
                <a16:creationId xmlns:a16="http://schemas.microsoft.com/office/drawing/2014/main" id="{6C1ADAA0-DADA-46D0-88C8-683B1749C9A1}"/>
              </a:ext>
            </a:extLst>
          </p:cNvPr>
          <p:cNvSpPr>
            <a:spLocks noGrp="1"/>
          </p:cNvSpPr>
          <p:nvPr>
            <p:ph type="body" sz="quarter" idx="17" hasCustomPrompt="1"/>
          </p:nvPr>
        </p:nvSpPr>
        <p:spPr>
          <a:xfrm>
            <a:off x="1134667" y="3881861"/>
            <a:ext cx="6344840" cy="383182"/>
          </a:xfrm>
        </p:spPr>
        <p:txBody>
          <a:bodyPr/>
          <a:lstStyle>
            <a:lvl1pPr marL="0" indent="0">
              <a:buNone/>
              <a:defRPr/>
            </a:lvl1pPr>
          </a:lstStyle>
          <a:p>
            <a:pPr lvl="0"/>
            <a:r>
              <a:rPr lang="en-US" dirty="0"/>
              <a:t>Use case example</a:t>
            </a:r>
          </a:p>
        </p:txBody>
      </p:sp>
      <p:grpSp>
        <p:nvGrpSpPr>
          <p:cNvPr id="6" name="Group 5">
            <a:extLst>
              <a:ext uri="{FF2B5EF4-FFF2-40B4-BE49-F238E27FC236}">
                <a16:creationId xmlns:a16="http://schemas.microsoft.com/office/drawing/2014/main" id="{C5F6D4A0-7AB1-4195-B596-BDFC594CF6EA}"/>
              </a:ext>
            </a:extLst>
          </p:cNvPr>
          <p:cNvGrpSpPr/>
          <p:nvPr userDrawn="1"/>
        </p:nvGrpSpPr>
        <p:grpSpPr>
          <a:xfrm>
            <a:off x="495866" y="1091740"/>
            <a:ext cx="375672" cy="375672"/>
            <a:chOff x="1422185" y="1579726"/>
            <a:chExt cx="1060908" cy="1060908"/>
          </a:xfrm>
        </p:grpSpPr>
        <p:sp>
          <p:nvSpPr>
            <p:cNvPr id="11" name="Oval 10">
              <a:extLst>
                <a:ext uri="{FF2B5EF4-FFF2-40B4-BE49-F238E27FC236}">
                  <a16:creationId xmlns:a16="http://schemas.microsoft.com/office/drawing/2014/main" id="{3B08B33F-460B-4228-951C-9444D902704F}"/>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3" name="Graphic 11" descr="Checkmark">
              <a:extLst>
                <a:ext uri="{FF2B5EF4-FFF2-40B4-BE49-F238E27FC236}">
                  <a16:creationId xmlns:a16="http://schemas.microsoft.com/office/drawing/2014/main" id="{9AB3D140-C9EC-45B2-9D34-D98F95525B03}"/>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7F920FD-055A-4D08-B027-3C2A03E232C1}"/>
              </a:ext>
            </a:extLst>
          </p:cNvPr>
          <p:cNvGrpSpPr/>
          <p:nvPr userDrawn="1"/>
        </p:nvGrpSpPr>
        <p:grpSpPr>
          <a:xfrm>
            <a:off x="495866" y="1780083"/>
            <a:ext cx="375672" cy="375672"/>
            <a:chOff x="1422185" y="1579726"/>
            <a:chExt cx="1060908" cy="1060908"/>
          </a:xfrm>
        </p:grpSpPr>
        <p:sp>
          <p:nvSpPr>
            <p:cNvPr id="22" name="Oval 21">
              <a:extLst>
                <a:ext uri="{FF2B5EF4-FFF2-40B4-BE49-F238E27FC236}">
                  <a16:creationId xmlns:a16="http://schemas.microsoft.com/office/drawing/2014/main" id="{5C79D107-6659-4B1D-B600-8A95ED2F8969}"/>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64FC15DD-0705-4688-8011-B70D29E3339A}"/>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2FE35E3C-CE04-40B7-BB9E-244C1EC6272F}"/>
              </a:ext>
            </a:extLst>
          </p:cNvPr>
          <p:cNvGrpSpPr/>
          <p:nvPr userDrawn="1"/>
        </p:nvGrpSpPr>
        <p:grpSpPr>
          <a:xfrm>
            <a:off x="495866" y="2490606"/>
            <a:ext cx="375672" cy="375672"/>
            <a:chOff x="1422185" y="1579726"/>
            <a:chExt cx="1060908" cy="1060908"/>
          </a:xfrm>
        </p:grpSpPr>
        <p:sp>
          <p:nvSpPr>
            <p:cNvPr id="25" name="Oval 24">
              <a:extLst>
                <a:ext uri="{FF2B5EF4-FFF2-40B4-BE49-F238E27FC236}">
                  <a16:creationId xmlns:a16="http://schemas.microsoft.com/office/drawing/2014/main" id="{CAB79015-D15D-4B84-84A3-831CA515C849}"/>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8D102285-93AC-4AF9-A9A7-E28A9A40D60F}"/>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94808BA8-FD17-47ED-9E70-3D913BCE74E6}"/>
              </a:ext>
            </a:extLst>
          </p:cNvPr>
          <p:cNvGrpSpPr/>
          <p:nvPr userDrawn="1"/>
        </p:nvGrpSpPr>
        <p:grpSpPr>
          <a:xfrm>
            <a:off x="495866" y="3163205"/>
            <a:ext cx="375672" cy="375672"/>
            <a:chOff x="1422185" y="1579726"/>
            <a:chExt cx="1060908" cy="1060908"/>
          </a:xfrm>
        </p:grpSpPr>
        <p:sp>
          <p:nvSpPr>
            <p:cNvPr id="28" name="Oval 27">
              <a:extLst>
                <a:ext uri="{FF2B5EF4-FFF2-40B4-BE49-F238E27FC236}">
                  <a16:creationId xmlns:a16="http://schemas.microsoft.com/office/drawing/2014/main" id="{76C555D9-B0F1-4636-BB6C-8D0E673FE3BB}"/>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2F7C6538-8A22-45E2-AEA4-CA2FED699145}"/>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30" name="Group 29">
            <a:extLst>
              <a:ext uri="{FF2B5EF4-FFF2-40B4-BE49-F238E27FC236}">
                <a16:creationId xmlns:a16="http://schemas.microsoft.com/office/drawing/2014/main" id="{CE04B520-DA02-4475-AB4A-99289958795C}"/>
              </a:ext>
            </a:extLst>
          </p:cNvPr>
          <p:cNvGrpSpPr/>
          <p:nvPr userDrawn="1"/>
        </p:nvGrpSpPr>
        <p:grpSpPr>
          <a:xfrm>
            <a:off x="495866" y="3874073"/>
            <a:ext cx="375672" cy="375672"/>
            <a:chOff x="1422185" y="1579726"/>
            <a:chExt cx="1060908" cy="1060908"/>
          </a:xfrm>
        </p:grpSpPr>
        <p:sp>
          <p:nvSpPr>
            <p:cNvPr id="31" name="Oval 30">
              <a:extLst>
                <a:ext uri="{FF2B5EF4-FFF2-40B4-BE49-F238E27FC236}">
                  <a16:creationId xmlns:a16="http://schemas.microsoft.com/office/drawing/2014/main" id="{38C14E5D-8FF3-403E-8658-911549934510}"/>
                </a:ext>
              </a:extLst>
            </p:cNvPr>
            <p:cNvSpPr/>
            <p:nvPr userDrawn="1"/>
          </p:nvSpPr>
          <p:spPr>
            <a:xfrm>
              <a:off x="1422185" y="1579726"/>
              <a:ext cx="1060908" cy="1060908"/>
            </a:xfrm>
            <a:prstGeom prst="ellipse">
              <a:avLst/>
            </a:prstGeom>
            <a:no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2" name="Graphic 11" descr="Checkmark">
              <a:extLst>
                <a:ext uri="{FF2B5EF4-FFF2-40B4-BE49-F238E27FC236}">
                  <a16:creationId xmlns:a16="http://schemas.microsoft.com/office/drawing/2014/main" id="{91AE7462-D698-4953-A77C-FCC62C25F4E5}"/>
                </a:ext>
              </a:extLst>
            </p:cNvPr>
            <p:cNvSpPr/>
            <p:nvPr userDrawn="1"/>
          </p:nvSpPr>
          <p:spPr>
            <a:xfrm>
              <a:off x="1653734" y="1878811"/>
              <a:ext cx="652040" cy="462738"/>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sp>
        <p:nvSpPr>
          <p:cNvPr id="33" name="Title 5">
            <a:extLst>
              <a:ext uri="{FF2B5EF4-FFF2-40B4-BE49-F238E27FC236}">
                <a16:creationId xmlns:a16="http://schemas.microsoft.com/office/drawing/2014/main" id="{57DBD9F9-D9B0-43C0-A54F-5EF2EE4FB89F}"/>
              </a:ext>
            </a:extLst>
          </p:cNvPr>
          <p:cNvSpPr>
            <a:spLocks noGrp="1"/>
          </p:cNvSpPr>
          <p:nvPr>
            <p:ph type="title" hasCustomPrompt="1"/>
          </p:nvPr>
        </p:nvSpPr>
        <p:spPr>
          <a:xfrm>
            <a:off x="457200" y="279302"/>
            <a:ext cx="8229600" cy="424732"/>
          </a:xfrm>
        </p:spPr>
        <p:txBody>
          <a:bodyPr/>
          <a:lstStyle>
            <a:lvl1pPr>
              <a:defRPr/>
            </a:lvl1pPr>
          </a:lstStyle>
          <a:p>
            <a:r>
              <a:rPr lang="en-US" dirty="0"/>
              <a:t>Top use cases</a:t>
            </a:r>
          </a:p>
        </p:txBody>
      </p:sp>
      <p:sp>
        <p:nvSpPr>
          <p:cNvPr id="34" name="Slide Number Placeholder 6">
            <a:extLst>
              <a:ext uri="{FF2B5EF4-FFF2-40B4-BE49-F238E27FC236}">
                <a16:creationId xmlns:a16="http://schemas.microsoft.com/office/drawing/2014/main" id="{818BF620-9A53-4729-BDCF-313E16C32D41}"/>
              </a:ext>
            </a:extLst>
          </p:cNvPr>
          <p:cNvSpPr>
            <a:spLocks noGrp="1"/>
          </p:cNvSpPr>
          <p:nvPr>
            <p:ph type="sldNum" sz="quarter" idx="12"/>
          </p:nvPr>
        </p:nvSpPr>
        <p:spPr>
          <a:xfrm>
            <a:off x="6696900" y="4717125"/>
            <a:ext cx="2057400" cy="273844"/>
          </a:xfr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7707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Use Cases: Box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EF1A65F-8062-46DA-99EB-7AFA4985A601}"/>
              </a:ext>
            </a:extLst>
          </p:cNvPr>
          <p:cNvSpPr>
            <a:spLocks noGrp="1"/>
          </p:cNvSpPr>
          <p:nvPr>
            <p:ph type="dt" sz="half" idx="10"/>
          </p:nvPr>
        </p:nvSpPr>
        <p:spPr/>
        <p:txBody>
          <a:bodyPr/>
          <a:lstStyle/>
          <a:p>
            <a:fld id="{C3B79B6E-DEAE-4C72-A133-8BC60B62657B}" type="datetime1">
              <a:rPr lang="en-US" smtClean="0"/>
              <a:t>4/2/25</a:t>
            </a:fld>
            <a:endParaRPr lang="en-US" dirty="0"/>
          </a:p>
        </p:txBody>
      </p:sp>
      <p:sp>
        <p:nvSpPr>
          <p:cNvPr id="4" name="Footer Placeholder 3">
            <a:extLst>
              <a:ext uri="{FF2B5EF4-FFF2-40B4-BE49-F238E27FC236}">
                <a16:creationId xmlns:a16="http://schemas.microsoft.com/office/drawing/2014/main" id="{C1B13CB6-E7A8-44C1-BBCB-EABC80EB90A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C73D7CA-2537-4309-B7DF-1133339AB810}"/>
              </a:ext>
            </a:extLst>
          </p:cNvPr>
          <p:cNvSpPr>
            <a:spLocks noGrp="1"/>
          </p:cNvSpPr>
          <p:nvPr>
            <p:ph type="sldNum" sz="quarter" idx="12"/>
          </p:nvPr>
        </p:nvSpPr>
        <p:spPr/>
        <p:txBody>
          <a:bodyPr/>
          <a:lstStyle/>
          <a:p>
            <a:fld id="{EB4B8DE2-A4E8-46E4-8BBF-D75455EFF32C}" type="slidenum">
              <a:rPr lang="en-US" smtClean="0"/>
              <a:pPr/>
              <a:t>‹#›</a:t>
            </a:fld>
            <a:endParaRPr lang="en-US" dirty="0"/>
          </a:p>
        </p:txBody>
      </p:sp>
      <p:grpSp>
        <p:nvGrpSpPr>
          <p:cNvPr id="26" name="Group 25">
            <a:extLst>
              <a:ext uri="{FF2B5EF4-FFF2-40B4-BE49-F238E27FC236}">
                <a16:creationId xmlns:a16="http://schemas.microsoft.com/office/drawing/2014/main" id="{50A1A744-217D-47EA-BA8C-5E1DD91943F9}"/>
              </a:ext>
            </a:extLst>
          </p:cNvPr>
          <p:cNvGrpSpPr/>
          <p:nvPr userDrawn="1"/>
        </p:nvGrpSpPr>
        <p:grpSpPr>
          <a:xfrm>
            <a:off x="510622" y="1258805"/>
            <a:ext cx="1895011" cy="3286558"/>
            <a:chOff x="680829" y="1678406"/>
            <a:chExt cx="2526681" cy="4382077"/>
          </a:xfrm>
        </p:grpSpPr>
        <p:sp>
          <p:nvSpPr>
            <p:cNvPr id="7" name="Rectangle 6">
              <a:extLst>
                <a:ext uri="{FF2B5EF4-FFF2-40B4-BE49-F238E27FC236}">
                  <a16:creationId xmlns:a16="http://schemas.microsoft.com/office/drawing/2014/main" id="{D2907BF0-CDBE-4A89-B382-A87B74C4B644}"/>
                </a:ext>
              </a:extLst>
            </p:cNvPr>
            <p:cNvSpPr/>
            <p:nvPr/>
          </p:nvSpPr>
          <p:spPr>
            <a:xfrm rot="10800000">
              <a:off x="680829" y="2337292"/>
              <a:ext cx="2526681" cy="3723191"/>
            </a:xfrm>
            <a:prstGeom prst="rect">
              <a:avLst/>
            </a:prstGeom>
            <a:noFill/>
            <a:ln w="19050">
              <a:solidFill>
                <a:srgbClr val="9FFCEA"/>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8" name="Oval 7">
              <a:extLst>
                <a:ext uri="{FF2B5EF4-FFF2-40B4-BE49-F238E27FC236}">
                  <a16:creationId xmlns:a16="http://schemas.microsoft.com/office/drawing/2014/main" id="{5F962863-3C15-4F4A-9C19-054EF82A236C}"/>
                </a:ext>
              </a:extLst>
            </p:cNvPr>
            <p:cNvSpPr/>
            <p:nvPr/>
          </p:nvSpPr>
          <p:spPr>
            <a:xfrm>
              <a:off x="1422185" y="1678406"/>
              <a:ext cx="1060908" cy="1106401"/>
            </a:xfrm>
            <a:prstGeom prst="ellipse">
              <a:avLst/>
            </a:prstGeom>
            <a:solidFill>
              <a:schemeClr val="bg2"/>
            </a:solidFill>
            <a:ln w="28575" cap="flat" cmpd="sng" algn="ctr">
              <a:solidFill>
                <a:srgbClr val="9FFCEA"/>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9" name="Graphic 11" descr="Checkmark">
              <a:extLst>
                <a:ext uri="{FF2B5EF4-FFF2-40B4-BE49-F238E27FC236}">
                  <a16:creationId xmlns:a16="http://schemas.microsoft.com/office/drawing/2014/main" id="{6B7B681A-7C00-443C-80B8-E2E20CCFA21F}"/>
                </a:ext>
              </a:extLst>
            </p:cNvPr>
            <p:cNvSpPr/>
            <p:nvPr/>
          </p:nvSpPr>
          <p:spPr>
            <a:xfrm>
              <a:off x="1653734" y="1966564"/>
              <a:ext cx="652040" cy="532290"/>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9FFCEA"/>
            </a:solidFill>
            <a:ln w="28575" cap="rnd">
              <a:solidFill>
                <a:srgbClr val="9FFCEA"/>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accent1"/>
                </a:solidFill>
                <a:effectLst/>
                <a:uLnTx/>
                <a:uFillTx/>
                <a:latin typeface="Amazon Ember"/>
              </a:endParaRPr>
            </a:p>
          </p:txBody>
        </p:sp>
      </p:grpSp>
      <p:grpSp>
        <p:nvGrpSpPr>
          <p:cNvPr id="28" name="Group 27">
            <a:extLst>
              <a:ext uri="{FF2B5EF4-FFF2-40B4-BE49-F238E27FC236}">
                <a16:creationId xmlns:a16="http://schemas.microsoft.com/office/drawing/2014/main" id="{09C3E013-D664-4A5B-AE7F-1C544B5918B1}"/>
              </a:ext>
            </a:extLst>
          </p:cNvPr>
          <p:cNvGrpSpPr/>
          <p:nvPr userDrawn="1"/>
        </p:nvGrpSpPr>
        <p:grpSpPr>
          <a:xfrm>
            <a:off x="4667802" y="1253374"/>
            <a:ext cx="1894964" cy="3293225"/>
            <a:chOff x="6223736" y="1671165"/>
            <a:chExt cx="2526618" cy="4390967"/>
          </a:xfrm>
        </p:grpSpPr>
        <p:sp>
          <p:nvSpPr>
            <p:cNvPr id="11" name="Rectangle 10">
              <a:extLst>
                <a:ext uri="{FF2B5EF4-FFF2-40B4-BE49-F238E27FC236}">
                  <a16:creationId xmlns:a16="http://schemas.microsoft.com/office/drawing/2014/main" id="{E07F99C5-0D48-4F0E-B521-883197D80E92}"/>
                </a:ext>
              </a:extLst>
            </p:cNvPr>
            <p:cNvSpPr/>
            <p:nvPr userDrawn="1"/>
          </p:nvSpPr>
          <p:spPr>
            <a:xfrm rot="10800000">
              <a:off x="6223736" y="2328887"/>
              <a:ext cx="2526618" cy="373324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12" name="Oval 11">
              <a:extLst>
                <a:ext uri="{FF2B5EF4-FFF2-40B4-BE49-F238E27FC236}">
                  <a16:creationId xmlns:a16="http://schemas.microsoft.com/office/drawing/2014/main" id="{ECAE5EF9-ED5D-4820-9088-B361843266F3}"/>
                </a:ext>
              </a:extLst>
            </p:cNvPr>
            <p:cNvSpPr/>
            <p:nvPr userDrawn="1"/>
          </p:nvSpPr>
          <p:spPr>
            <a:xfrm>
              <a:off x="6957152" y="1671165"/>
              <a:ext cx="1060908" cy="1106424"/>
            </a:xfrm>
            <a:prstGeom prst="ellipse">
              <a:avLst/>
            </a:prstGeom>
            <a:solidFill>
              <a:schemeClr val="bg2"/>
            </a:solidFill>
            <a:ln w="28575" cap="flat" cmpd="sng" algn="ctr">
              <a:solidFill>
                <a:schemeClr val="accent1"/>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0D9F91"/>
                </a:solidFill>
                <a:effectLst/>
                <a:uLnTx/>
                <a:uFillTx/>
                <a:latin typeface="Amazon Ember Heavy"/>
                <a:ea typeface="+mn-ea"/>
                <a:cs typeface="+mn-cs"/>
              </a:endParaRPr>
            </a:p>
          </p:txBody>
        </p:sp>
        <p:sp>
          <p:nvSpPr>
            <p:cNvPr id="13" name="Graphic 11" descr="Checkmark">
              <a:extLst>
                <a:ext uri="{FF2B5EF4-FFF2-40B4-BE49-F238E27FC236}">
                  <a16:creationId xmlns:a16="http://schemas.microsoft.com/office/drawing/2014/main" id="{BDD1A7BF-6E15-4438-8C28-60E45AD93598}"/>
                </a:ext>
              </a:extLst>
            </p:cNvPr>
            <p:cNvSpPr/>
            <p:nvPr userDrawn="1"/>
          </p:nvSpPr>
          <p:spPr>
            <a:xfrm>
              <a:off x="7161586" y="1963810"/>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grpSp>
        <p:nvGrpSpPr>
          <p:cNvPr id="27" name="Group 26">
            <a:extLst>
              <a:ext uri="{FF2B5EF4-FFF2-40B4-BE49-F238E27FC236}">
                <a16:creationId xmlns:a16="http://schemas.microsoft.com/office/drawing/2014/main" id="{8C2B6304-723C-40A0-BC29-7190274401A6}"/>
              </a:ext>
            </a:extLst>
          </p:cNvPr>
          <p:cNvGrpSpPr/>
          <p:nvPr userDrawn="1"/>
        </p:nvGrpSpPr>
        <p:grpSpPr>
          <a:xfrm>
            <a:off x="2592411" y="1258805"/>
            <a:ext cx="1894964" cy="3286558"/>
            <a:chOff x="3456548" y="1678406"/>
            <a:chExt cx="2526618" cy="4382077"/>
          </a:xfrm>
        </p:grpSpPr>
        <p:sp>
          <p:nvSpPr>
            <p:cNvPr id="15" name="Rectangle 14">
              <a:extLst>
                <a:ext uri="{FF2B5EF4-FFF2-40B4-BE49-F238E27FC236}">
                  <a16:creationId xmlns:a16="http://schemas.microsoft.com/office/drawing/2014/main" id="{10EEA9EC-5AD2-43AF-90D0-5AA6332348B7}"/>
                </a:ext>
              </a:extLst>
            </p:cNvPr>
            <p:cNvSpPr/>
            <p:nvPr userDrawn="1"/>
          </p:nvSpPr>
          <p:spPr>
            <a:xfrm rot="10800000">
              <a:off x="3456548" y="2327238"/>
              <a:ext cx="2526618" cy="3733245"/>
            </a:xfrm>
            <a:prstGeom prst="rect">
              <a:avLst/>
            </a:prstGeom>
            <a:no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16" name="Oval 15">
              <a:extLst>
                <a:ext uri="{FF2B5EF4-FFF2-40B4-BE49-F238E27FC236}">
                  <a16:creationId xmlns:a16="http://schemas.microsoft.com/office/drawing/2014/main" id="{9592E2CB-F9B6-4F84-B246-5C525B55A168}"/>
                </a:ext>
              </a:extLst>
            </p:cNvPr>
            <p:cNvSpPr/>
            <p:nvPr userDrawn="1"/>
          </p:nvSpPr>
          <p:spPr>
            <a:xfrm>
              <a:off x="4189634" y="1678406"/>
              <a:ext cx="1060908" cy="1106424"/>
            </a:xfrm>
            <a:prstGeom prst="ellipse">
              <a:avLst/>
            </a:prstGeom>
            <a:solidFill>
              <a:schemeClr val="bg2"/>
            </a:solidFill>
            <a:ln w="28575" cap="flat" cmpd="sng" algn="ctr">
              <a:solidFill>
                <a:srgbClr val="FF99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7E4FF3"/>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E7DFE022-3B75-4359-B389-0A0D8F5B2584}"/>
                </a:ext>
              </a:extLst>
            </p:cNvPr>
            <p:cNvSpPr/>
            <p:nvPr userDrawn="1"/>
          </p:nvSpPr>
          <p:spPr>
            <a:xfrm>
              <a:off x="4394068" y="1962109"/>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rgbClr val="FF9900"/>
            </a:solidFill>
            <a:ln w="28575" cap="rnd">
              <a:solidFill>
                <a:srgbClr val="FF9900"/>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grpSp>
        <p:nvGrpSpPr>
          <p:cNvPr id="29" name="Group 28">
            <a:extLst>
              <a:ext uri="{FF2B5EF4-FFF2-40B4-BE49-F238E27FC236}">
                <a16:creationId xmlns:a16="http://schemas.microsoft.com/office/drawing/2014/main" id="{8FB273C6-7FAB-4089-A2C0-A9E7544BA88F}"/>
              </a:ext>
            </a:extLst>
          </p:cNvPr>
          <p:cNvGrpSpPr/>
          <p:nvPr userDrawn="1"/>
        </p:nvGrpSpPr>
        <p:grpSpPr>
          <a:xfrm>
            <a:off x="6743192" y="1261743"/>
            <a:ext cx="1894964" cy="3284856"/>
            <a:chOff x="8990923" y="1682324"/>
            <a:chExt cx="2526618" cy="4379808"/>
          </a:xfrm>
        </p:grpSpPr>
        <p:sp>
          <p:nvSpPr>
            <p:cNvPr id="19" name="Rectangle 18">
              <a:extLst>
                <a:ext uri="{FF2B5EF4-FFF2-40B4-BE49-F238E27FC236}">
                  <a16:creationId xmlns:a16="http://schemas.microsoft.com/office/drawing/2014/main" id="{08364054-7973-4FCD-B118-BF232EA87785}"/>
                </a:ext>
              </a:extLst>
            </p:cNvPr>
            <p:cNvSpPr/>
            <p:nvPr userDrawn="1"/>
          </p:nvSpPr>
          <p:spPr>
            <a:xfrm rot="10800000">
              <a:off x="8990923" y="2339967"/>
              <a:ext cx="2526618" cy="3722165"/>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sz="1013" dirty="0">
                <a:solidFill>
                  <a:schemeClr val="bg1"/>
                </a:solidFill>
              </a:endParaRPr>
            </a:p>
          </p:txBody>
        </p:sp>
        <p:sp>
          <p:nvSpPr>
            <p:cNvPr id="20" name="Oval 19">
              <a:extLst>
                <a:ext uri="{FF2B5EF4-FFF2-40B4-BE49-F238E27FC236}">
                  <a16:creationId xmlns:a16="http://schemas.microsoft.com/office/drawing/2014/main" id="{04571DD2-B62F-4DF5-BB1D-A23CEA963FED}"/>
                </a:ext>
              </a:extLst>
            </p:cNvPr>
            <p:cNvSpPr/>
            <p:nvPr userDrawn="1"/>
          </p:nvSpPr>
          <p:spPr>
            <a:xfrm>
              <a:off x="9723779" y="1682324"/>
              <a:ext cx="1060908" cy="1106424"/>
            </a:xfrm>
            <a:prstGeom prst="ellipse">
              <a:avLst/>
            </a:prstGeom>
            <a:solidFill>
              <a:schemeClr val="bg2"/>
            </a:solidFill>
            <a:ln w="28575" cap="flat" cmpd="sng" algn="ctr">
              <a:solidFill>
                <a:schemeClr val="accent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rgbClr val="DB2BB6"/>
                </a:solidFill>
                <a:effectLst/>
                <a:uLnTx/>
                <a:uFillTx/>
                <a:latin typeface="Amazon Ember Heavy"/>
                <a:ea typeface="+mn-ea"/>
                <a:cs typeface="+mn-cs"/>
              </a:endParaRPr>
            </a:p>
          </p:txBody>
        </p:sp>
        <p:sp>
          <p:nvSpPr>
            <p:cNvPr id="21" name="Graphic 11" descr="Checkmark">
              <a:extLst>
                <a:ext uri="{FF2B5EF4-FFF2-40B4-BE49-F238E27FC236}">
                  <a16:creationId xmlns:a16="http://schemas.microsoft.com/office/drawing/2014/main" id="{51B7B29D-D1AB-4242-ACCB-7A9EEE85AC5F}"/>
                </a:ext>
              </a:extLst>
            </p:cNvPr>
            <p:cNvSpPr/>
            <p:nvPr userDrawn="1"/>
          </p:nvSpPr>
          <p:spPr>
            <a:xfrm>
              <a:off x="9928213" y="1960425"/>
              <a:ext cx="652040" cy="530352"/>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Amazon Ember"/>
              </a:endParaRPr>
            </a:p>
          </p:txBody>
        </p:sp>
      </p:grpSp>
      <p:sp>
        <p:nvSpPr>
          <p:cNvPr id="22" name="Text Placeholder 4">
            <a:extLst>
              <a:ext uri="{FF2B5EF4-FFF2-40B4-BE49-F238E27FC236}">
                <a16:creationId xmlns:a16="http://schemas.microsoft.com/office/drawing/2014/main" id="{C146EBEC-86B1-4437-9C4D-E60122E8076E}"/>
              </a:ext>
            </a:extLst>
          </p:cNvPr>
          <p:cNvSpPr>
            <a:spLocks noGrp="1"/>
          </p:cNvSpPr>
          <p:nvPr userDrawn="1">
            <p:ph type="body" sz="quarter" idx="17" hasCustomPrompt="1"/>
          </p:nvPr>
        </p:nvSpPr>
        <p:spPr>
          <a:xfrm>
            <a:off x="628651" y="2259808"/>
            <a:ext cx="1663700"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23" name="Text Placeholder 4">
            <a:extLst>
              <a:ext uri="{FF2B5EF4-FFF2-40B4-BE49-F238E27FC236}">
                <a16:creationId xmlns:a16="http://schemas.microsoft.com/office/drawing/2014/main" id="{F98CC935-8019-41EB-8A0B-BA54301CBB21}"/>
              </a:ext>
            </a:extLst>
          </p:cNvPr>
          <p:cNvSpPr>
            <a:spLocks noGrp="1"/>
          </p:cNvSpPr>
          <p:nvPr userDrawn="1">
            <p:ph type="body" sz="quarter" idx="18" hasCustomPrompt="1"/>
          </p:nvPr>
        </p:nvSpPr>
        <p:spPr>
          <a:xfrm>
            <a:off x="2717867" y="2257198"/>
            <a:ext cx="1666494" cy="653256"/>
          </a:xfrm>
        </p:spPr>
        <p:txBody>
          <a:bodyPr/>
          <a:lstStyle>
            <a:lvl1pPr marL="0" indent="0" algn="ctr">
              <a:buFontTx/>
              <a:buNone/>
              <a:defRPr sz="1350"/>
            </a:lvl1pPr>
            <a:lvl4pPr marL="644129" indent="0">
              <a:buNone/>
              <a:defRPr/>
            </a:lvl4pPr>
          </a:lstStyle>
          <a:p>
            <a:pPr lvl="0"/>
            <a:r>
              <a:rPr lang="en-US" dirty="0"/>
              <a:t>Short text here. </a:t>
            </a:r>
            <a:br>
              <a:rPr lang="en-US" dirty="0"/>
            </a:br>
            <a:r>
              <a:rPr lang="en-US" dirty="0"/>
              <a:t>Bold important information.</a:t>
            </a:r>
          </a:p>
        </p:txBody>
      </p:sp>
      <p:sp>
        <p:nvSpPr>
          <p:cNvPr id="24" name="Text Placeholder 4">
            <a:extLst>
              <a:ext uri="{FF2B5EF4-FFF2-40B4-BE49-F238E27FC236}">
                <a16:creationId xmlns:a16="http://schemas.microsoft.com/office/drawing/2014/main" id="{F1CB2165-CE40-4FB7-9B87-E3C99D395AD6}"/>
              </a:ext>
            </a:extLst>
          </p:cNvPr>
          <p:cNvSpPr>
            <a:spLocks noGrp="1"/>
          </p:cNvSpPr>
          <p:nvPr userDrawn="1">
            <p:ph type="body" sz="quarter" idx="19" hasCustomPrompt="1"/>
          </p:nvPr>
        </p:nvSpPr>
        <p:spPr>
          <a:xfrm>
            <a:off x="4783035" y="2257786"/>
            <a:ext cx="1666494"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25" name="Text Placeholder 4">
            <a:extLst>
              <a:ext uri="{FF2B5EF4-FFF2-40B4-BE49-F238E27FC236}">
                <a16:creationId xmlns:a16="http://schemas.microsoft.com/office/drawing/2014/main" id="{EF455ED2-2D23-4E8D-B8BE-AE05966B356C}"/>
              </a:ext>
            </a:extLst>
          </p:cNvPr>
          <p:cNvSpPr>
            <a:spLocks noGrp="1"/>
          </p:cNvSpPr>
          <p:nvPr userDrawn="1">
            <p:ph type="body" sz="quarter" idx="20" hasCustomPrompt="1"/>
          </p:nvPr>
        </p:nvSpPr>
        <p:spPr>
          <a:xfrm>
            <a:off x="6864776" y="2260165"/>
            <a:ext cx="1666494" cy="653256"/>
          </a:xfrm>
        </p:spPr>
        <p:txBody>
          <a:bodyPr/>
          <a:lstStyle>
            <a:lvl1pPr marL="0" indent="0" algn="ctr">
              <a:buFontTx/>
              <a:buNone/>
              <a:defRPr sz="1350"/>
            </a:lvl1pPr>
            <a:lvl4pPr marL="644129" indent="0">
              <a:buNone/>
              <a:defRPr/>
            </a:lvl4pPr>
          </a:lstStyle>
          <a:p>
            <a:pPr lvl="0"/>
            <a:r>
              <a:rPr lang="en-US" dirty="0"/>
              <a:t>Short text here.</a:t>
            </a:r>
            <a:br>
              <a:rPr lang="en-US" dirty="0"/>
            </a:br>
            <a:r>
              <a:rPr lang="en-US" dirty="0"/>
              <a:t> Bold important information.</a:t>
            </a:r>
          </a:p>
        </p:txBody>
      </p:sp>
      <p:sp>
        <p:nvSpPr>
          <p:cNvPr id="30" name="Title 5">
            <a:extLst>
              <a:ext uri="{FF2B5EF4-FFF2-40B4-BE49-F238E27FC236}">
                <a16:creationId xmlns:a16="http://schemas.microsoft.com/office/drawing/2014/main" id="{B73647EA-C79B-4F35-A620-43D9A87D7147}"/>
              </a:ext>
            </a:extLst>
          </p:cNvPr>
          <p:cNvSpPr>
            <a:spLocks noGrp="1"/>
          </p:cNvSpPr>
          <p:nvPr>
            <p:ph type="title" hasCustomPrompt="1"/>
          </p:nvPr>
        </p:nvSpPr>
        <p:spPr>
          <a:xfrm>
            <a:off x="457200" y="279302"/>
            <a:ext cx="8229600" cy="424732"/>
          </a:xfrm>
        </p:spPr>
        <p:txBody>
          <a:bodyPr/>
          <a:lstStyle>
            <a:lvl1pPr>
              <a:defRPr/>
            </a:lvl1pPr>
          </a:lstStyle>
          <a:p>
            <a:r>
              <a:rPr lang="en-US" dirty="0"/>
              <a:t>Top use cases</a:t>
            </a:r>
          </a:p>
        </p:txBody>
      </p:sp>
    </p:spTree>
    <p:extLst>
      <p:ext uri="{BB962C8B-B14F-4D97-AF65-F5344CB8AC3E}">
        <p14:creationId xmlns:p14="http://schemas.microsoft.com/office/powerpoint/2010/main" val="676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16">
          <p15:clr>
            <a:srgbClr val="FBAE40"/>
          </p15:clr>
        </p15:guide>
      </p15:sldGuideLst>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5"/>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D5B5CA6C-1106-468E-A396-5CBC91346FD9}"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8" name="Rectangle 7">
            <a:extLst>
              <a:ext uri="{FF2B5EF4-FFF2-40B4-BE49-F238E27FC236}">
                <a16:creationId xmlns:a16="http://schemas.microsoft.com/office/drawing/2014/main" id="{D7F7D675-620D-4207-8F2F-F5BC10CDBD8E}"/>
              </a:ext>
            </a:extLst>
          </p:cNvPr>
          <p:cNvSpPr/>
          <p:nvPr userDrawn="1"/>
        </p:nvSpPr>
        <p:spPr>
          <a:xfrm>
            <a:off x="3593306" y="4772025"/>
            <a:ext cx="1928813" cy="2189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279300"/>
            <a:ext cx="4457700" cy="4864200"/>
          </a:xfrm>
        </p:spPr>
        <p:txBody>
          <a:bodyPr anchor="ctr">
            <a:noAutofit/>
          </a:bodyPr>
          <a:lstStyle>
            <a:lvl1pPr marL="0" indent="0" algn="ctr">
              <a:buNone/>
              <a:defRPr/>
            </a:lvl1pPr>
          </a:lstStyle>
          <a:p>
            <a:r>
              <a:rPr lang="en-US" dirty="0"/>
              <a:t>Click (or paste) to insert picture</a:t>
            </a:r>
          </a:p>
        </p:txBody>
      </p:sp>
      <p:sp>
        <p:nvSpPr>
          <p:cNvPr id="11" name="Title 5">
            <a:extLst>
              <a:ext uri="{FF2B5EF4-FFF2-40B4-BE49-F238E27FC236}">
                <a16:creationId xmlns:a16="http://schemas.microsoft.com/office/drawing/2014/main" id="{25443FB8-0D53-4D5A-A504-C64F31C1C47D}"/>
              </a:ext>
            </a:extLst>
          </p:cNvPr>
          <p:cNvSpPr>
            <a:spLocks noGrp="1"/>
          </p:cNvSpPr>
          <p:nvPr>
            <p:ph type="title" hasCustomPrompt="1"/>
          </p:nvPr>
        </p:nvSpPr>
        <p:spPr>
          <a:xfrm>
            <a:off x="457200" y="279302"/>
            <a:ext cx="4229100" cy="424732"/>
          </a:xfrm>
        </p:spPr>
        <p:txBody>
          <a:bodyPr/>
          <a:lstStyle>
            <a:lvl1pPr>
              <a:defRPr/>
            </a:lvl1pPr>
          </a:lstStyle>
          <a:p>
            <a:r>
              <a:rPr lang="en-US" dirty="0"/>
              <a:t>Use cases – industry specific</a:t>
            </a:r>
          </a:p>
        </p:txBody>
      </p:sp>
      <p:sp>
        <p:nvSpPr>
          <p:cNvPr id="10" name="Slide Number Placeholder 6">
            <a:extLst>
              <a:ext uri="{FF2B5EF4-FFF2-40B4-BE49-F238E27FC236}">
                <a16:creationId xmlns:a16="http://schemas.microsoft.com/office/drawing/2014/main" id="{0B67EA5B-4EFA-4B68-BE0F-764747C906F9}"/>
              </a:ext>
            </a:extLst>
          </p:cNvPr>
          <p:cNvSpPr>
            <a:spLocks noGrp="1"/>
          </p:cNvSpPr>
          <p:nvPr>
            <p:ph type="sldNum" sz="quarter" idx="16"/>
          </p:nvPr>
        </p:nvSpPr>
        <p:spPr>
          <a:xfrm>
            <a:off x="6696900" y="4717125"/>
            <a:ext cx="2057400" cy="273844"/>
          </a:xfrm>
        </p:spPr>
        <p:txBody>
          <a:bodyPr/>
          <a:lstStyle/>
          <a:p>
            <a:fld id="{EB4B8DE2-A4E8-46E4-8BBF-D75455EFF32C}" type="slidenum">
              <a:rPr lang="en-US" smtClean="0"/>
              <a:pPr/>
              <a:t>‹#›</a:t>
            </a:fld>
            <a:endParaRPr lang="en-US" dirty="0"/>
          </a:p>
        </p:txBody>
      </p:sp>
      <p:sp>
        <p:nvSpPr>
          <p:cNvPr id="18" name="Content Placeholder 13">
            <a:extLst>
              <a:ext uri="{FF2B5EF4-FFF2-40B4-BE49-F238E27FC236}">
                <a16:creationId xmlns:a16="http://schemas.microsoft.com/office/drawing/2014/main" id="{E3F52BF4-5D6E-4497-863E-DEEAF80A5C9F}"/>
              </a:ext>
            </a:extLst>
          </p:cNvPr>
          <p:cNvSpPr>
            <a:spLocks noGrp="1"/>
          </p:cNvSpPr>
          <p:nvPr>
            <p:ph sz="quarter" idx="15" hasCustomPrompt="1"/>
          </p:nvPr>
        </p:nvSpPr>
        <p:spPr>
          <a:xfrm>
            <a:off x="5857875" y="-13774"/>
            <a:ext cx="2114550" cy="253916"/>
          </a:xfrm>
          <a:solidFill>
            <a:schemeClr val="accent6">
              <a:lumMod val="50000"/>
            </a:schemeClr>
          </a:solidFill>
        </p:spPr>
        <p:txBody>
          <a:bodyPr anchor="ctr"/>
          <a:lstStyle>
            <a:lvl1pPr marL="0" indent="0" algn="ctr">
              <a:lnSpc>
                <a:spcPct val="100000"/>
              </a:lnSpc>
              <a:buNone/>
              <a:defRPr sz="1050">
                <a:solidFill>
                  <a:schemeClr val="tx1"/>
                </a:solidFill>
              </a:defRPr>
            </a:lvl1pPr>
          </a:lstStyle>
          <a:p>
            <a:pPr lvl="0"/>
            <a:r>
              <a:rPr lang="en-US" dirty="0"/>
              <a:t>INDUSTRY NAME HERE</a:t>
            </a:r>
          </a:p>
        </p:txBody>
      </p:sp>
    </p:spTree>
    <p:extLst>
      <p:ext uri="{BB962C8B-B14F-4D97-AF65-F5344CB8AC3E}">
        <p14:creationId xmlns:p14="http://schemas.microsoft.com/office/powerpoint/2010/main" val="9125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Customer: Color Box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0180403-5CF2-408B-826A-30FCEDEDC533}"/>
              </a:ext>
            </a:extLst>
          </p:cNvPr>
          <p:cNvSpPr>
            <a:spLocks noGrp="1"/>
          </p:cNvSpPr>
          <p:nvPr>
            <p:ph type="dt" sz="half" idx="10"/>
          </p:nvPr>
        </p:nvSpPr>
        <p:spPr/>
        <p:txBody>
          <a:bodyPr/>
          <a:lstStyle/>
          <a:p>
            <a:fld id="{CB07AE80-1D6E-4E7C-8B2C-8731836808DD}" type="datetime1">
              <a:rPr lang="en-US" smtClean="0"/>
              <a:t>4/2/25</a:t>
            </a:fld>
            <a:endParaRPr lang="en-US" dirty="0"/>
          </a:p>
        </p:txBody>
      </p:sp>
      <p:sp>
        <p:nvSpPr>
          <p:cNvPr id="4" name="Footer Placeholder 3">
            <a:extLst>
              <a:ext uri="{FF2B5EF4-FFF2-40B4-BE49-F238E27FC236}">
                <a16:creationId xmlns:a16="http://schemas.microsoft.com/office/drawing/2014/main" id="{A8242A1C-DC6C-4F4E-A4D2-1391462B72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DFBDF6-DDEB-4C08-9BF4-CA489631B2DD}"/>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9C8012F1-51E5-4312-8440-7D8ECBEAB4B8}"/>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7" name="Date Placeholder 2">
            <a:extLst>
              <a:ext uri="{FF2B5EF4-FFF2-40B4-BE49-F238E27FC236}">
                <a16:creationId xmlns:a16="http://schemas.microsoft.com/office/drawing/2014/main" id="{D00F0C44-30BF-4047-AE0B-E1BEBFA2C076}"/>
              </a:ext>
            </a:extLst>
          </p:cNvPr>
          <p:cNvSpPr txBox="1">
            <a:spLocks/>
          </p:cNvSpPr>
          <p:nvPr userDrawn="1"/>
        </p:nvSpPr>
        <p:spPr>
          <a:xfrm>
            <a:off x="628650" y="521493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5C29CE-3041-7140-9BA9-DCB3249F163A}" type="datetime1">
              <a:rPr lang="en-US" sz="675" smtClean="0"/>
              <a:pPr/>
              <a:t>4/2/25</a:t>
            </a:fld>
            <a:endParaRPr lang="en-US" sz="675" dirty="0"/>
          </a:p>
        </p:txBody>
      </p:sp>
      <p:grpSp>
        <p:nvGrpSpPr>
          <p:cNvPr id="9" name="Group 8">
            <a:extLst>
              <a:ext uri="{FF2B5EF4-FFF2-40B4-BE49-F238E27FC236}">
                <a16:creationId xmlns:a16="http://schemas.microsoft.com/office/drawing/2014/main" id="{DECFF4F0-F52A-497F-920A-88FF64C2D4B3}"/>
              </a:ext>
            </a:extLst>
          </p:cNvPr>
          <p:cNvGrpSpPr/>
          <p:nvPr userDrawn="1"/>
        </p:nvGrpSpPr>
        <p:grpSpPr>
          <a:xfrm>
            <a:off x="477529" y="1214533"/>
            <a:ext cx="2571749" cy="3131353"/>
            <a:chOff x="457200" y="296579"/>
            <a:chExt cx="2360142" cy="2460317"/>
          </a:xfrm>
        </p:grpSpPr>
        <p:sp>
          <p:nvSpPr>
            <p:cNvPr id="10" name="Rectangle 9">
              <a:extLst>
                <a:ext uri="{FF2B5EF4-FFF2-40B4-BE49-F238E27FC236}">
                  <a16:creationId xmlns:a16="http://schemas.microsoft.com/office/drawing/2014/main" id="{373C5113-A0C3-4E6F-B2B4-8B89188460C0}"/>
                </a:ext>
              </a:extLst>
            </p:cNvPr>
            <p:cNvSpPr/>
            <p:nvPr/>
          </p:nvSpPr>
          <p:spPr>
            <a:xfrm>
              <a:off x="457200" y="390922"/>
              <a:ext cx="2360142" cy="2365974"/>
            </a:xfrm>
            <a:prstGeom prst="rect">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1" name="TextBox 10">
              <a:extLst>
                <a:ext uri="{FF2B5EF4-FFF2-40B4-BE49-F238E27FC236}">
                  <a16:creationId xmlns:a16="http://schemas.microsoft.com/office/drawing/2014/main" id="{2DC5990F-E094-4F88-A844-9881CBBE5BF7}"/>
                </a:ext>
              </a:extLst>
            </p:cNvPr>
            <p:cNvSpPr txBox="1"/>
            <p:nvPr/>
          </p:nvSpPr>
          <p:spPr>
            <a:xfrm>
              <a:off x="1166629" y="296579"/>
              <a:ext cx="941283" cy="201386"/>
            </a:xfrm>
            <a:prstGeom prst="rect">
              <a:avLst/>
            </a:prstGeom>
            <a:solidFill>
              <a:schemeClr val="bg2"/>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chemeClr val="accent1"/>
                  </a:solidFill>
                  <a:latin typeface="+mn-lt"/>
                  <a:cs typeface="Amazon Ember Display" panose="020F0603020204020204" pitchFamily="34" charset="0"/>
                </a:rPr>
                <a:t>CHALLENGE</a:t>
              </a:r>
            </a:p>
          </p:txBody>
        </p:sp>
      </p:grpSp>
      <p:sp>
        <p:nvSpPr>
          <p:cNvPr id="12" name="Title 8">
            <a:extLst>
              <a:ext uri="{FF2B5EF4-FFF2-40B4-BE49-F238E27FC236}">
                <a16:creationId xmlns:a16="http://schemas.microsoft.com/office/drawing/2014/main" id="{6C762A47-D515-4FB5-80C0-561DC57E0A6F}"/>
              </a:ext>
            </a:extLst>
          </p:cNvPr>
          <p:cNvSpPr>
            <a:spLocks noGrp="1"/>
          </p:cNvSpPr>
          <p:nvPr>
            <p:ph type="title" hasCustomPrompt="1"/>
          </p:nvPr>
        </p:nvSpPr>
        <p:spPr>
          <a:xfrm>
            <a:off x="457200" y="279301"/>
            <a:ext cx="5922169" cy="424732"/>
          </a:xfrm>
        </p:spPr>
        <p:txBody>
          <a:bodyPr/>
          <a:lstStyle>
            <a:lvl1pPr>
              <a:defRPr/>
            </a:lvl1pPr>
          </a:lstStyle>
          <a:p>
            <a:r>
              <a:rPr lang="en-US" dirty="0"/>
              <a:t>Customer name and the outcome</a:t>
            </a:r>
          </a:p>
        </p:txBody>
      </p:sp>
      <p:grpSp>
        <p:nvGrpSpPr>
          <p:cNvPr id="13" name="Group 12">
            <a:extLst>
              <a:ext uri="{FF2B5EF4-FFF2-40B4-BE49-F238E27FC236}">
                <a16:creationId xmlns:a16="http://schemas.microsoft.com/office/drawing/2014/main" id="{6CB695C4-1C4D-4DF9-84C9-03854EC7738D}"/>
              </a:ext>
            </a:extLst>
          </p:cNvPr>
          <p:cNvGrpSpPr/>
          <p:nvPr userDrawn="1"/>
        </p:nvGrpSpPr>
        <p:grpSpPr>
          <a:xfrm>
            <a:off x="3301093" y="1285908"/>
            <a:ext cx="5373545" cy="1556315"/>
            <a:chOff x="4401457" y="1403455"/>
            <a:chExt cx="7503886" cy="2075087"/>
          </a:xfrm>
        </p:grpSpPr>
        <p:sp>
          <p:nvSpPr>
            <p:cNvPr id="14" name="Rectangle 13">
              <a:extLst>
                <a:ext uri="{FF2B5EF4-FFF2-40B4-BE49-F238E27FC236}">
                  <a16:creationId xmlns:a16="http://schemas.microsoft.com/office/drawing/2014/main" id="{B0F23035-F2E9-4FD8-A349-3FC9DFC20D51}"/>
                </a:ext>
              </a:extLst>
            </p:cNvPr>
            <p:cNvSpPr/>
            <p:nvPr/>
          </p:nvSpPr>
          <p:spPr>
            <a:xfrm>
              <a:off x="4401457" y="1469986"/>
              <a:ext cx="7503886" cy="2008556"/>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5" name="TextBox 14">
              <a:extLst>
                <a:ext uri="{FF2B5EF4-FFF2-40B4-BE49-F238E27FC236}">
                  <a16:creationId xmlns:a16="http://schemas.microsoft.com/office/drawing/2014/main" id="{F511D558-03C7-4912-A823-02DFC198372E}"/>
                </a:ext>
              </a:extLst>
            </p:cNvPr>
            <p:cNvSpPr txBox="1"/>
            <p:nvPr/>
          </p:nvSpPr>
          <p:spPr>
            <a:xfrm>
              <a:off x="7544494" y="1403455"/>
              <a:ext cx="1217813" cy="208528"/>
            </a:xfrm>
            <a:prstGeom prst="rect">
              <a:avLst/>
            </a:prstGeom>
            <a:solidFill>
              <a:srgbClr val="232F3E"/>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rgbClr val="FF9900"/>
                  </a:solidFill>
                  <a:latin typeface="+mn-lt"/>
                  <a:cs typeface="Amazon Ember Display" panose="020F0603020204020204" pitchFamily="34" charset="0"/>
                </a:rPr>
                <a:t>SOLUTION</a:t>
              </a:r>
            </a:p>
          </p:txBody>
        </p:sp>
      </p:grpSp>
      <p:grpSp>
        <p:nvGrpSpPr>
          <p:cNvPr id="16" name="Group 15">
            <a:extLst>
              <a:ext uri="{FF2B5EF4-FFF2-40B4-BE49-F238E27FC236}">
                <a16:creationId xmlns:a16="http://schemas.microsoft.com/office/drawing/2014/main" id="{55347AD1-EFB8-41BF-94A0-D585DA8321C6}"/>
              </a:ext>
            </a:extLst>
          </p:cNvPr>
          <p:cNvGrpSpPr/>
          <p:nvPr userDrawn="1"/>
        </p:nvGrpSpPr>
        <p:grpSpPr>
          <a:xfrm>
            <a:off x="3301093" y="3081689"/>
            <a:ext cx="5385707" cy="1259436"/>
            <a:chOff x="457200" y="337305"/>
            <a:chExt cx="2360142" cy="2419591"/>
          </a:xfrm>
        </p:grpSpPr>
        <p:sp>
          <p:nvSpPr>
            <p:cNvPr id="17" name="Rectangle 16">
              <a:extLst>
                <a:ext uri="{FF2B5EF4-FFF2-40B4-BE49-F238E27FC236}">
                  <a16:creationId xmlns:a16="http://schemas.microsoft.com/office/drawing/2014/main" id="{AF81A172-C312-4AAC-87E6-61A13E593E0A}"/>
                </a:ext>
              </a:extLst>
            </p:cNvPr>
            <p:cNvSpPr/>
            <p:nvPr/>
          </p:nvSpPr>
          <p:spPr>
            <a:xfrm>
              <a:off x="457200" y="390922"/>
              <a:ext cx="2360142" cy="2365974"/>
            </a:xfrm>
            <a:prstGeom prst="rect">
              <a:avLst/>
            </a:prstGeom>
            <a:noFill/>
            <a:ln w="25400">
              <a:solidFill>
                <a:srgbClr val="9FFCEA"/>
              </a:solidFill>
            </a:ln>
            <a:effectLst/>
          </p:spPr>
          <p:style>
            <a:lnRef idx="1">
              <a:schemeClr val="accent1"/>
            </a:lnRef>
            <a:fillRef idx="3">
              <a:schemeClr val="accent1"/>
            </a:fillRef>
            <a:effectRef idx="2">
              <a:schemeClr val="accent1"/>
            </a:effectRef>
            <a:fontRef idx="minor">
              <a:schemeClr val="lt1"/>
            </a:fontRef>
          </p:style>
          <p:txBody>
            <a:bodyPr lIns="243840" tIns="195072" rIns="243840" bIns="195072" rtlCol="0" anchor="ctr"/>
            <a:lstStyle/>
            <a:p>
              <a:pPr algn="ctr" defTabSz="457182">
                <a:defRPr/>
              </a:pPr>
              <a:endParaRPr lang="en-US" sz="1800" dirty="0">
                <a:solidFill>
                  <a:srgbClr val="FFFFFF"/>
                </a:solidFill>
                <a:latin typeface="Amazon Ember"/>
              </a:endParaRPr>
            </a:p>
          </p:txBody>
        </p:sp>
        <p:sp>
          <p:nvSpPr>
            <p:cNvPr id="18" name="TextBox 17">
              <a:extLst>
                <a:ext uri="{FF2B5EF4-FFF2-40B4-BE49-F238E27FC236}">
                  <a16:creationId xmlns:a16="http://schemas.microsoft.com/office/drawing/2014/main" id="{99556907-A82B-46A5-B4D8-730EA2E3B0F1}"/>
                </a:ext>
              </a:extLst>
            </p:cNvPr>
            <p:cNvSpPr txBox="1"/>
            <p:nvPr/>
          </p:nvSpPr>
          <p:spPr>
            <a:xfrm>
              <a:off x="1439152" y="337305"/>
              <a:ext cx="396237" cy="197853"/>
            </a:xfrm>
            <a:prstGeom prst="rect">
              <a:avLst/>
            </a:prstGeom>
            <a:solidFill>
              <a:schemeClr val="bg2"/>
            </a:solid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ctr" defTabSz="457182">
                <a:defRPr/>
              </a:pPr>
              <a:r>
                <a:rPr lang="en-US" sz="1200" b="1" dirty="0">
                  <a:solidFill>
                    <a:srgbClr val="9FFCEA"/>
                  </a:solidFill>
                  <a:latin typeface="+mn-lt"/>
                  <a:cs typeface="Amazon Ember Display" panose="020F0603020204020204" pitchFamily="34" charset="0"/>
                </a:rPr>
                <a:t>OUTCOME</a:t>
              </a:r>
            </a:p>
          </p:txBody>
        </p:sp>
      </p:grpSp>
      <p:sp>
        <p:nvSpPr>
          <p:cNvPr id="20" name="Picture Placeholder 10">
            <a:extLst>
              <a:ext uri="{FF2B5EF4-FFF2-40B4-BE49-F238E27FC236}">
                <a16:creationId xmlns:a16="http://schemas.microsoft.com/office/drawing/2014/main" id="{115A77D5-E679-4E51-8948-24761394B08E}"/>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21" name="Text Placeholder 24">
            <a:extLst>
              <a:ext uri="{FF2B5EF4-FFF2-40B4-BE49-F238E27FC236}">
                <a16:creationId xmlns:a16="http://schemas.microsoft.com/office/drawing/2014/main" id="{4660B461-9F4A-41FD-9EE3-AF30EEC60B2D}"/>
              </a:ext>
            </a:extLst>
          </p:cNvPr>
          <p:cNvSpPr>
            <a:spLocks noGrp="1"/>
          </p:cNvSpPr>
          <p:nvPr>
            <p:ph type="body" sz="quarter" idx="16" hasCustomPrompt="1"/>
          </p:nvPr>
        </p:nvSpPr>
        <p:spPr>
          <a:xfrm>
            <a:off x="612843" y="1485133"/>
            <a:ext cx="2314180" cy="1258037"/>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50 words.</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 </a:t>
            </a:r>
          </a:p>
          <a:p>
            <a:pPr lvl="0"/>
            <a:endParaRPr lang="en-US" dirty="0"/>
          </a:p>
        </p:txBody>
      </p:sp>
      <p:sp>
        <p:nvSpPr>
          <p:cNvPr id="22" name="Text Placeholder 24">
            <a:extLst>
              <a:ext uri="{FF2B5EF4-FFF2-40B4-BE49-F238E27FC236}">
                <a16:creationId xmlns:a16="http://schemas.microsoft.com/office/drawing/2014/main" id="{40E02EC3-FC53-4208-81B5-40B9D7681B42}"/>
              </a:ext>
            </a:extLst>
          </p:cNvPr>
          <p:cNvSpPr>
            <a:spLocks noGrp="1"/>
          </p:cNvSpPr>
          <p:nvPr>
            <p:ph type="body" sz="quarter" idx="21" hasCustomPrompt="1"/>
          </p:nvPr>
        </p:nvSpPr>
        <p:spPr>
          <a:xfrm>
            <a:off x="3436544" y="1482432"/>
            <a:ext cx="5114887" cy="1560427"/>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70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lvl="0"/>
            <a:br>
              <a:rPr lang="en-US" dirty="0"/>
            </a:br>
            <a:endParaRPr lang="en-US" dirty="0"/>
          </a:p>
        </p:txBody>
      </p:sp>
      <p:sp>
        <p:nvSpPr>
          <p:cNvPr id="27" name="Text Placeholder 24">
            <a:extLst>
              <a:ext uri="{FF2B5EF4-FFF2-40B4-BE49-F238E27FC236}">
                <a16:creationId xmlns:a16="http://schemas.microsoft.com/office/drawing/2014/main" id="{35746EB9-4035-45FD-9CBB-964224E3296A}"/>
              </a:ext>
            </a:extLst>
          </p:cNvPr>
          <p:cNvSpPr>
            <a:spLocks noGrp="1"/>
          </p:cNvSpPr>
          <p:nvPr>
            <p:ph type="body" sz="quarter" idx="15" hasCustomPrompt="1"/>
          </p:nvPr>
        </p:nvSpPr>
        <p:spPr>
          <a:xfrm>
            <a:off x="3436544" y="3288752"/>
            <a:ext cx="5114887" cy="653256"/>
          </a:xfrm>
        </p:spPr>
        <p:txBody>
          <a:bodyPr/>
          <a:lstStyle>
            <a:lvl1pPr marL="214313" indent="-214313">
              <a:buClr>
                <a:srgbClr val="9FFCEA"/>
              </a:buClr>
              <a:buFont typeface="Wingdings" panose="05000000000000000000" pitchFamily="2" charset="2"/>
              <a:buChar char="ü"/>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25030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Customer: Gray Boxe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B911C80-60EA-4110-8F37-664D472B1A2A}"/>
              </a:ext>
            </a:extLst>
          </p:cNvPr>
          <p:cNvSpPr/>
          <p:nvPr userDrawn="1"/>
        </p:nvSpPr>
        <p:spPr>
          <a:xfrm>
            <a:off x="3368228" y="2979415"/>
            <a:ext cx="5318571" cy="1423601"/>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8" name="Rectangle 27">
            <a:extLst>
              <a:ext uri="{FF2B5EF4-FFF2-40B4-BE49-F238E27FC236}">
                <a16:creationId xmlns:a16="http://schemas.microsoft.com/office/drawing/2014/main" id="{06A3FFD6-4CDB-4E32-87DA-5751F3E6F7DA}"/>
              </a:ext>
            </a:extLst>
          </p:cNvPr>
          <p:cNvSpPr/>
          <p:nvPr userDrawn="1"/>
        </p:nvSpPr>
        <p:spPr>
          <a:xfrm>
            <a:off x="3368229" y="1205457"/>
            <a:ext cx="5318571" cy="1705170"/>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6" name="Rectangle 25">
            <a:extLst>
              <a:ext uri="{FF2B5EF4-FFF2-40B4-BE49-F238E27FC236}">
                <a16:creationId xmlns:a16="http://schemas.microsoft.com/office/drawing/2014/main" id="{9DDC6C42-D9B0-4EEF-B5CC-DF083A80ADCE}"/>
              </a:ext>
            </a:extLst>
          </p:cNvPr>
          <p:cNvSpPr/>
          <p:nvPr userDrawn="1"/>
        </p:nvSpPr>
        <p:spPr>
          <a:xfrm>
            <a:off x="457200" y="1191654"/>
            <a:ext cx="2731417" cy="3211363"/>
          </a:xfrm>
          <a:prstGeom prst="rect">
            <a:avLst/>
          </a:prstGeom>
          <a:blipFill dpi="0" rotWithShape="1">
            <a:blip r:embed="rId2">
              <a:alphaModFix amt="10000"/>
            </a:blip>
            <a:srcRect/>
            <a:tile tx="0" ty="0" sx="100000" sy="100000" flip="none" algn="tl"/>
          </a:blip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3" name="Date Placeholder 2">
            <a:extLst>
              <a:ext uri="{FF2B5EF4-FFF2-40B4-BE49-F238E27FC236}">
                <a16:creationId xmlns:a16="http://schemas.microsoft.com/office/drawing/2014/main" id="{60180403-5CF2-408B-826A-30FCEDEDC533}"/>
              </a:ext>
            </a:extLst>
          </p:cNvPr>
          <p:cNvSpPr>
            <a:spLocks noGrp="1"/>
          </p:cNvSpPr>
          <p:nvPr>
            <p:ph type="dt" sz="half" idx="10"/>
          </p:nvPr>
        </p:nvSpPr>
        <p:spPr/>
        <p:txBody>
          <a:bodyPr/>
          <a:lstStyle/>
          <a:p>
            <a:fld id="{2EEB9AF0-B5ED-445B-A707-E021FE2F47D9}" type="datetime1">
              <a:rPr lang="en-US" smtClean="0"/>
              <a:t>4/2/25</a:t>
            </a:fld>
            <a:endParaRPr lang="en-US" dirty="0"/>
          </a:p>
        </p:txBody>
      </p:sp>
      <p:sp>
        <p:nvSpPr>
          <p:cNvPr id="4" name="Footer Placeholder 3">
            <a:extLst>
              <a:ext uri="{FF2B5EF4-FFF2-40B4-BE49-F238E27FC236}">
                <a16:creationId xmlns:a16="http://schemas.microsoft.com/office/drawing/2014/main" id="{A8242A1C-DC6C-4F4E-A4D2-1391462B72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DFBDF6-DDEB-4C08-9BF4-CA489631B2DD}"/>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9C8012F1-51E5-4312-8440-7D8ECBEAB4B8}"/>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7" name="Date Placeholder 2">
            <a:extLst>
              <a:ext uri="{FF2B5EF4-FFF2-40B4-BE49-F238E27FC236}">
                <a16:creationId xmlns:a16="http://schemas.microsoft.com/office/drawing/2014/main" id="{D00F0C44-30BF-4047-AE0B-E1BEBFA2C076}"/>
              </a:ext>
            </a:extLst>
          </p:cNvPr>
          <p:cNvSpPr txBox="1">
            <a:spLocks/>
          </p:cNvSpPr>
          <p:nvPr userDrawn="1"/>
        </p:nvSpPr>
        <p:spPr>
          <a:xfrm>
            <a:off x="628650" y="5214938"/>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5C29CE-3041-7140-9BA9-DCB3249F163A}" type="datetime1">
              <a:rPr lang="en-US" sz="675" smtClean="0"/>
              <a:pPr/>
              <a:t>4/2/25</a:t>
            </a:fld>
            <a:endParaRPr lang="en-US" sz="675" dirty="0"/>
          </a:p>
        </p:txBody>
      </p:sp>
      <p:sp>
        <p:nvSpPr>
          <p:cNvPr id="11" name="TextBox 10">
            <a:extLst>
              <a:ext uri="{FF2B5EF4-FFF2-40B4-BE49-F238E27FC236}">
                <a16:creationId xmlns:a16="http://schemas.microsoft.com/office/drawing/2014/main" id="{2DC5990F-E094-4F88-A844-9881CBBE5BF7}"/>
              </a:ext>
            </a:extLst>
          </p:cNvPr>
          <p:cNvSpPr txBox="1"/>
          <p:nvPr/>
        </p:nvSpPr>
        <p:spPr>
          <a:xfrm>
            <a:off x="556485" y="1221602"/>
            <a:ext cx="1710232" cy="227771"/>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chemeClr val="accent1"/>
                </a:solidFill>
                <a:latin typeface="+mn-lt"/>
                <a:cs typeface="Amazon Ember Display" panose="020F0603020204020204" pitchFamily="34" charset="0"/>
              </a:rPr>
              <a:t>CHALLENGE</a:t>
            </a:r>
          </a:p>
        </p:txBody>
      </p:sp>
      <p:sp>
        <p:nvSpPr>
          <p:cNvPr id="12" name="Title 8">
            <a:extLst>
              <a:ext uri="{FF2B5EF4-FFF2-40B4-BE49-F238E27FC236}">
                <a16:creationId xmlns:a16="http://schemas.microsoft.com/office/drawing/2014/main" id="{6C762A47-D515-4FB5-80C0-561DC57E0A6F}"/>
              </a:ext>
            </a:extLst>
          </p:cNvPr>
          <p:cNvSpPr>
            <a:spLocks noGrp="1"/>
          </p:cNvSpPr>
          <p:nvPr>
            <p:ph type="title" hasCustomPrompt="1"/>
          </p:nvPr>
        </p:nvSpPr>
        <p:spPr>
          <a:xfrm>
            <a:off x="457200" y="279302"/>
            <a:ext cx="5922169" cy="424732"/>
          </a:xfrm>
        </p:spPr>
        <p:txBody>
          <a:bodyPr/>
          <a:lstStyle>
            <a:lvl1pPr>
              <a:defRPr/>
            </a:lvl1pPr>
          </a:lstStyle>
          <a:p>
            <a:r>
              <a:rPr lang="en-US" dirty="0"/>
              <a:t>Customer name and the outcome</a:t>
            </a:r>
          </a:p>
        </p:txBody>
      </p:sp>
      <p:sp>
        <p:nvSpPr>
          <p:cNvPr id="15" name="TextBox 14">
            <a:extLst>
              <a:ext uri="{FF2B5EF4-FFF2-40B4-BE49-F238E27FC236}">
                <a16:creationId xmlns:a16="http://schemas.microsoft.com/office/drawing/2014/main" id="{F511D558-03C7-4912-A823-02DFC198372E}"/>
              </a:ext>
            </a:extLst>
          </p:cNvPr>
          <p:cNvSpPr txBox="1"/>
          <p:nvPr/>
        </p:nvSpPr>
        <p:spPr>
          <a:xfrm>
            <a:off x="3440684" y="1228216"/>
            <a:ext cx="2895924" cy="211632"/>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rgbClr val="FF9900"/>
                </a:solidFill>
                <a:latin typeface="+mn-lt"/>
                <a:cs typeface="Amazon Ember Display" panose="020F0603020204020204" pitchFamily="34" charset="0"/>
              </a:rPr>
              <a:t>SOLUTION</a:t>
            </a:r>
          </a:p>
        </p:txBody>
      </p:sp>
      <p:sp>
        <p:nvSpPr>
          <p:cNvPr id="18" name="TextBox 17">
            <a:extLst>
              <a:ext uri="{FF2B5EF4-FFF2-40B4-BE49-F238E27FC236}">
                <a16:creationId xmlns:a16="http://schemas.microsoft.com/office/drawing/2014/main" id="{99556907-A82B-46A5-B4D8-730EA2E3B0F1}"/>
              </a:ext>
            </a:extLst>
          </p:cNvPr>
          <p:cNvSpPr txBox="1"/>
          <p:nvPr/>
        </p:nvSpPr>
        <p:spPr>
          <a:xfrm>
            <a:off x="3435922" y="3015298"/>
            <a:ext cx="2995299" cy="238088"/>
          </a:xfrm>
          <a:prstGeom prst="rect">
            <a:avLst/>
          </a:prstGeom>
          <a:noFill/>
        </p:spPr>
        <p:txBody>
          <a:bodyPr vert="horz" lIns="0" tIns="0" rIns="0" bIns="0" rtlCol="0" anchor="ctr" anchorCtr="0">
            <a:noAutofit/>
          </a:bodyPr>
          <a:lstStyle>
            <a:lvl1pPr indent="0">
              <a:lnSpc>
                <a:spcPct val="90000"/>
              </a:lnSpc>
              <a:spcBef>
                <a:spcPct val="20000"/>
              </a:spcBef>
              <a:buFontTx/>
              <a:buNone/>
              <a:defRPr b="0" i="0">
                <a:cs typeface="Amazon Ember Regular" charset="0"/>
              </a:defRPr>
            </a:lvl1pPr>
            <a:lvl2pPr marL="742950" indent="-285750">
              <a:lnSpc>
                <a:spcPct val="90000"/>
              </a:lnSpc>
              <a:spcBef>
                <a:spcPct val="20000"/>
              </a:spcBef>
              <a:buFont typeface="Arial"/>
              <a:buChar char="•"/>
              <a:defRPr sz="1600" b="0" i="0">
                <a:cs typeface="Amazon Ember Regular" charset="0"/>
              </a:defRPr>
            </a:lvl2pPr>
            <a:lvl3pPr marL="1143000" indent="-228600">
              <a:lnSpc>
                <a:spcPct val="90000"/>
              </a:lnSpc>
              <a:spcBef>
                <a:spcPct val="20000"/>
              </a:spcBef>
              <a:buFont typeface="Arial"/>
              <a:buChar char="•"/>
              <a:defRPr sz="1400" b="0" i="0">
                <a:cs typeface="Amazon Ember Regular" charset="0"/>
              </a:defRPr>
            </a:lvl3pPr>
            <a:lvl4pPr marL="1600200" indent="-228600">
              <a:lnSpc>
                <a:spcPct val="90000"/>
              </a:lnSpc>
              <a:spcBef>
                <a:spcPct val="20000"/>
              </a:spcBef>
              <a:buFont typeface="Arial"/>
              <a:buChar char="–"/>
              <a:defRPr sz="1200" b="0" i="0">
                <a:cs typeface="Amazon Ember Regular" charset="0"/>
              </a:defRPr>
            </a:lvl4pPr>
            <a:lvl5pPr marL="2057400" indent="-228600">
              <a:lnSpc>
                <a:spcPct val="90000"/>
              </a:lnSpc>
              <a:spcBef>
                <a:spcPct val="20000"/>
              </a:spcBef>
              <a:buFont typeface="Arial"/>
              <a:buChar char="»"/>
              <a:defRPr sz="1200" b="0" i="0">
                <a:cs typeface="Amazon Ember Regular" charset="0"/>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lgn="l" defTabSz="457182">
              <a:defRPr/>
            </a:pPr>
            <a:r>
              <a:rPr lang="en-US" sz="1500" b="1" dirty="0">
                <a:solidFill>
                  <a:srgbClr val="9FFCEA"/>
                </a:solidFill>
                <a:latin typeface="+mn-lt"/>
                <a:cs typeface="Amazon Ember Display" panose="020F0603020204020204" pitchFamily="34" charset="0"/>
              </a:rPr>
              <a:t>OUTCOME</a:t>
            </a:r>
          </a:p>
        </p:txBody>
      </p:sp>
      <p:sp>
        <p:nvSpPr>
          <p:cNvPr id="20" name="Picture Placeholder 10">
            <a:extLst>
              <a:ext uri="{FF2B5EF4-FFF2-40B4-BE49-F238E27FC236}">
                <a16:creationId xmlns:a16="http://schemas.microsoft.com/office/drawing/2014/main" id="{115A77D5-E679-4E51-8948-24761394B08E}"/>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21" name="Text Placeholder 24">
            <a:extLst>
              <a:ext uri="{FF2B5EF4-FFF2-40B4-BE49-F238E27FC236}">
                <a16:creationId xmlns:a16="http://schemas.microsoft.com/office/drawing/2014/main" id="{4660B461-9F4A-41FD-9EE3-AF30EEC60B2D}"/>
              </a:ext>
            </a:extLst>
          </p:cNvPr>
          <p:cNvSpPr>
            <a:spLocks noGrp="1"/>
          </p:cNvSpPr>
          <p:nvPr>
            <p:ph type="body" sz="quarter" idx="16" hasCustomPrompt="1"/>
          </p:nvPr>
        </p:nvSpPr>
        <p:spPr>
          <a:xfrm>
            <a:off x="547687" y="1492203"/>
            <a:ext cx="2519363" cy="3677160"/>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60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 </a:t>
            </a:r>
          </a:p>
          <a:p>
            <a:pPr lvl="0"/>
            <a:endParaRPr lang="en-US" dirty="0"/>
          </a:p>
        </p:txBody>
      </p:sp>
      <p:sp>
        <p:nvSpPr>
          <p:cNvPr id="22" name="Text Placeholder 24">
            <a:extLst>
              <a:ext uri="{FF2B5EF4-FFF2-40B4-BE49-F238E27FC236}">
                <a16:creationId xmlns:a16="http://schemas.microsoft.com/office/drawing/2014/main" id="{40E02EC3-FC53-4208-81B5-40B9D7681B42}"/>
              </a:ext>
            </a:extLst>
          </p:cNvPr>
          <p:cNvSpPr>
            <a:spLocks noGrp="1"/>
          </p:cNvSpPr>
          <p:nvPr>
            <p:ph type="body" sz="quarter" idx="21" hasCustomPrompt="1"/>
          </p:nvPr>
        </p:nvSpPr>
        <p:spPr>
          <a:xfrm>
            <a:off x="3436544" y="1489501"/>
            <a:ext cx="5114887" cy="955646"/>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70 words.</a:t>
            </a:r>
          </a:p>
          <a:p>
            <a:pPr lvl="0"/>
            <a:br>
              <a:rPr lang="en-US" dirty="0"/>
            </a:br>
            <a:endParaRPr lang="en-US" dirty="0"/>
          </a:p>
        </p:txBody>
      </p:sp>
      <p:sp>
        <p:nvSpPr>
          <p:cNvPr id="27" name="Text Placeholder 24">
            <a:extLst>
              <a:ext uri="{FF2B5EF4-FFF2-40B4-BE49-F238E27FC236}">
                <a16:creationId xmlns:a16="http://schemas.microsoft.com/office/drawing/2014/main" id="{35746EB9-4035-45FD-9CBB-964224E3296A}"/>
              </a:ext>
            </a:extLst>
          </p:cNvPr>
          <p:cNvSpPr>
            <a:spLocks noGrp="1"/>
          </p:cNvSpPr>
          <p:nvPr>
            <p:ph type="body" sz="quarter" idx="15" hasCustomPrompt="1"/>
          </p:nvPr>
        </p:nvSpPr>
        <p:spPr>
          <a:xfrm>
            <a:off x="3436544" y="3295822"/>
            <a:ext cx="5114887" cy="653256"/>
          </a:xfrm>
        </p:spPr>
        <p:txBody>
          <a:bodyPr/>
          <a:lstStyle>
            <a:lvl1pPr marL="214313" indent="-214313">
              <a:buClr>
                <a:srgbClr val="9FFCEA"/>
              </a:buClr>
              <a:buFont typeface="Wingdings" panose="05000000000000000000" pitchFamily="2" charset="2"/>
              <a:buChar char="ü"/>
              <a:defRPr sz="1350"/>
            </a:lvl1pPr>
            <a:lvl2pPr marL="214313" indent="0">
              <a:buNone/>
              <a:defRPr sz="1500"/>
            </a:lvl2pPr>
            <a:lvl3pPr marL="471488" indent="0">
              <a:buNone/>
              <a:defRPr sz="1500"/>
            </a:lvl3pPr>
            <a:lvl4pPr marL="644129" indent="0">
              <a:buNone/>
              <a:defRPr sz="1500"/>
            </a:lvl4pPr>
            <a:lvl5pPr marL="772716" indent="0">
              <a:buNone/>
              <a:defRPr sz="1500"/>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287000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60">
          <p15:clr>
            <a:srgbClr val="FBAE40"/>
          </p15:clr>
        </p15:guide>
        <p15:guide id="2" pos="2880">
          <p15:clr>
            <a:srgbClr val="FBAE40"/>
          </p15:clr>
        </p15:guide>
      </p15:sldGuideLst>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ustomer: Ar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EF990-9C8E-4EEC-8517-2EFD5C31AEBF}"/>
              </a:ext>
            </a:extLst>
          </p:cNvPr>
          <p:cNvSpPr>
            <a:spLocks noGrp="1"/>
          </p:cNvSpPr>
          <p:nvPr>
            <p:ph type="title" hasCustomPrompt="1"/>
          </p:nvPr>
        </p:nvSpPr>
        <p:spPr/>
        <p:txBody>
          <a:bodyPr/>
          <a:lstStyle>
            <a:lvl1pPr>
              <a:defRPr/>
            </a:lvl1pPr>
          </a:lstStyle>
          <a:p>
            <a:r>
              <a:rPr lang="en-US" dirty="0"/>
              <a:t>Customer name and the outcome</a:t>
            </a:r>
          </a:p>
        </p:txBody>
      </p:sp>
      <p:sp>
        <p:nvSpPr>
          <p:cNvPr id="3" name="Date Placeholder 2">
            <a:extLst>
              <a:ext uri="{FF2B5EF4-FFF2-40B4-BE49-F238E27FC236}">
                <a16:creationId xmlns:a16="http://schemas.microsoft.com/office/drawing/2014/main" id="{57F486B1-28FC-487F-BF90-3C2162D871FD}"/>
              </a:ext>
            </a:extLst>
          </p:cNvPr>
          <p:cNvSpPr>
            <a:spLocks noGrp="1"/>
          </p:cNvSpPr>
          <p:nvPr>
            <p:ph type="dt" sz="half" idx="10"/>
          </p:nvPr>
        </p:nvSpPr>
        <p:spPr/>
        <p:txBody>
          <a:bodyPr/>
          <a:lstStyle/>
          <a:p>
            <a:fld id="{6A127259-0D6D-4021-A94D-3D4190DB6291}" type="datetime1">
              <a:rPr lang="en-US" smtClean="0"/>
              <a:t>4/2/25</a:t>
            </a:fld>
            <a:endParaRPr lang="en-US" dirty="0"/>
          </a:p>
        </p:txBody>
      </p:sp>
      <p:sp>
        <p:nvSpPr>
          <p:cNvPr id="4" name="Footer Placeholder 3">
            <a:extLst>
              <a:ext uri="{FF2B5EF4-FFF2-40B4-BE49-F238E27FC236}">
                <a16:creationId xmlns:a16="http://schemas.microsoft.com/office/drawing/2014/main" id="{0DD1FFCD-1A2A-4088-BE20-A6D1D37D84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78A2D5-7AB0-4615-9E3D-74F06C3264DE}"/>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Rectangle 7">
            <a:extLst>
              <a:ext uri="{FF2B5EF4-FFF2-40B4-BE49-F238E27FC236}">
                <a16:creationId xmlns:a16="http://schemas.microsoft.com/office/drawing/2014/main" id="{6475ED2A-8C04-4285-BA00-CBCCE5D11C1E}"/>
              </a:ext>
            </a:extLst>
          </p:cNvPr>
          <p:cNvSpPr/>
          <p:nvPr userDrawn="1"/>
        </p:nvSpPr>
        <p:spPr>
          <a:xfrm>
            <a:off x="3609320" y="1015745"/>
            <a:ext cx="1927098" cy="3604380"/>
          </a:xfrm>
          <a:prstGeom prst="rect">
            <a:avLst/>
          </a:prstGeom>
          <a:solidFill>
            <a:srgbClr val="FF9900"/>
          </a:solidFill>
          <a:ln w="9525">
            <a:solidFill>
              <a:schemeClr val="accent3"/>
            </a:solidFill>
          </a:ln>
        </p:spPr>
        <p:style>
          <a:lnRef idx="2">
            <a:schemeClr val="accent4">
              <a:shade val="50000"/>
            </a:schemeClr>
          </a:lnRef>
          <a:fillRef idx="1">
            <a:schemeClr val="accent4"/>
          </a:fillRef>
          <a:effectRef idx="0">
            <a:schemeClr val="accent4"/>
          </a:effectRef>
          <a:fontRef idx="minor">
            <a:schemeClr val="lt1"/>
          </a:fontRef>
        </p:style>
        <p:txBody>
          <a:bodyPr lIns="137160" tIns="34290" rIns="137160" rtlCol="0" anchor="ctr"/>
          <a:lstStyle/>
          <a:p>
            <a:pPr algn="ctr"/>
            <a:endParaRPr lang="en-US" sz="1013" dirty="0">
              <a:solidFill>
                <a:schemeClr val="bg1"/>
              </a:solidFill>
            </a:endParaRPr>
          </a:p>
        </p:txBody>
      </p:sp>
      <p:sp>
        <p:nvSpPr>
          <p:cNvPr id="9" name="Rectangle 8">
            <a:extLst>
              <a:ext uri="{FF2B5EF4-FFF2-40B4-BE49-F238E27FC236}">
                <a16:creationId xmlns:a16="http://schemas.microsoft.com/office/drawing/2014/main" id="{F8507A28-1A32-485D-A1B1-32380AF07D86}"/>
              </a:ext>
            </a:extLst>
          </p:cNvPr>
          <p:cNvSpPr/>
          <p:nvPr userDrawn="1"/>
        </p:nvSpPr>
        <p:spPr>
          <a:xfrm>
            <a:off x="464573" y="1028980"/>
            <a:ext cx="1927098" cy="3607308"/>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ctr">
            <a:norm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013" dirty="0">
              <a:solidFill>
                <a:srgbClr val="333F4E"/>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013" dirty="0">
              <a:solidFill>
                <a:srgbClr val="333F4E"/>
              </a:solidFill>
            </a:endParaRPr>
          </a:p>
          <a:p>
            <a:pPr algn="ctr"/>
            <a:endParaRPr lang="en-US" sz="1013" dirty="0">
              <a:solidFill>
                <a:schemeClr val="bg1"/>
              </a:solidFill>
            </a:endParaRPr>
          </a:p>
        </p:txBody>
      </p:sp>
      <p:sp>
        <p:nvSpPr>
          <p:cNvPr id="6" name="Rectangle 5">
            <a:extLst>
              <a:ext uri="{FF2B5EF4-FFF2-40B4-BE49-F238E27FC236}">
                <a16:creationId xmlns:a16="http://schemas.microsoft.com/office/drawing/2014/main" id="{4DE0983B-28DD-400D-A2C7-A0EE573D3AE5}"/>
              </a:ext>
            </a:extLst>
          </p:cNvPr>
          <p:cNvSpPr/>
          <p:nvPr userDrawn="1"/>
        </p:nvSpPr>
        <p:spPr>
          <a:xfrm>
            <a:off x="6751968" y="1015745"/>
            <a:ext cx="1927458" cy="3604380"/>
          </a:xfrm>
          <a:prstGeom prst="rect">
            <a:avLst/>
          </a:prstGeom>
          <a:solidFill>
            <a:schemeClr val="accent5"/>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lIns="137160" tIns="34290" rIns="137160" rtlCol="0" anchor="ctr"/>
          <a:lstStyle/>
          <a:p>
            <a:pPr algn="ctr"/>
            <a:endParaRPr lang="en-US" sz="1013" dirty="0">
              <a:solidFill>
                <a:schemeClr val="bg1"/>
              </a:solidFill>
            </a:endParaRPr>
          </a:p>
        </p:txBody>
      </p:sp>
      <p:sp>
        <p:nvSpPr>
          <p:cNvPr id="13" name="Text Placeholder 12">
            <a:extLst>
              <a:ext uri="{FF2B5EF4-FFF2-40B4-BE49-F238E27FC236}">
                <a16:creationId xmlns:a16="http://schemas.microsoft.com/office/drawing/2014/main" id="{58B108D1-C22F-4E4D-A8A8-C06A8712C4B9}"/>
              </a:ext>
            </a:extLst>
          </p:cNvPr>
          <p:cNvSpPr>
            <a:spLocks noGrp="1"/>
          </p:cNvSpPr>
          <p:nvPr>
            <p:ph type="body" sz="quarter" idx="13" hasCustomPrompt="1"/>
          </p:nvPr>
        </p:nvSpPr>
        <p:spPr>
          <a:xfrm>
            <a:off x="570310" y="1458225"/>
            <a:ext cx="1710878" cy="1747401"/>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45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17" name="Rectangle 16">
            <a:extLst>
              <a:ext uri="{FF2B5EF4-FFF2-40B4-BE49-F238E27FC236}">
                <a16:creationId xmlns:a16="http://schemas.microsoft.com/office/drawing/2014/main" id="{5E8EBFE0-82E2-4630-A679-8E9224CADCBA}"/>
              </a:ext>
            </a:extLst>
          </p:cNvPr>
          <p:cNvSpPr/>
          <p:nvPr userDrawn="1"/>
        </p:nvSpPr>
        <p:spPr>
          <a:xfrm>
            <a:off x="6775131" y="1"/>
            <a:ext cx="1911670" cy="903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18" name="Picture Placeholder 10">
            <a:extLst>
              <a:ext uri="{FF2B5EF4-FFF2-40B4-BE49-F238E27FC236}">
                <a16:creationId xmlns:a16="http://schemas.microsoft.com/office/drawing/2014/main" id="{6BD167A2-0AAA-4654-AFD8-FBAFE3B6B674}"/>
              </a:ext>
            </a:extLst>
          </p:cNvPr>
          <p:cNvSpPr>
            <a:spLocks noGrp="1"/>
          </p:cNvSpPr>
          <p:nvPr>
            <p:ph type="pic" sz="quarter" idx="20" hasCustomPrompt="1"/>
          </p:nvPr>
        </p:nvSpPr>
        <p:spPr>
          <a:xfrm>
            <a:off x="6918526" y="272298"/>
            <a:ext cx="1600200" cy="383182"/>
          </a:xfrm>
        </p:spPr>
        <p:txBody>
          <a:bodyPr anchor="ctr"/>
          <a:lstStyle>
            <a:lvl1pPr marL="0" indent="0" algn="ctr">
              <a:buNone/>
              <a:defRPr>
                <a:solidFill>
                  <a:schemeClr val="bg2"/>
                </a:solidFill>
              </a:defRPr>
            </a:lvl1pPr>
          </a:lstStyle>
          <a:p>
            <a:r>
              <a:rPr lang="en-US" dirty="0"/>
              <a:t>Logo</a:t>
            </a:r>
          </a:p>
        </p:txBody>
      </p:sp>
      <p:sp>
        <p:nvSpPr>
          <p:cNvPr id="19" name="TextBox 18">
            <a:extLst>
              <a:ext uri="{FF2B5EF4-FFF2-40B4-BE49-F238E27FC236}">
                <a16:creationId xmlns:a16="http://schemas.microsoft.com/office/drawing/2014/main" id="{F8C07C26-366E-47DC-B2BB-D62AC7115EBC}"/>
              </a:ext>
            </a:extLst>
          </p:cNvPr>
          <p:cNvSpPr txBox="1"/>
          <p:nvPr userDrawn="1"/>
        </p:nvSpPr>
        <p:spPr>
          <a:xfrm>
            <a:off x="464573" y="1026364"/>
            <a:ext cx="1924589" cy="300082"/>
          </a:xfrm>
          <a:prstGeom prst="rect">
            <a:avLst/>
          </a:prstGeom>
          <a:solidFill>
            <a:schemeClr val="bg1"/>
          </a:solidFill>
          <a:ln>
            <a:solidFill>
              <a:schemeClr val="accent1"/>
            </a:solidFill>
          </a:ln>
        </p:spPr>
        <p:txBody>
          <a:bodyPr wrap="square" lIns="0" rIns="0" rtlCol="0">
            <a:spAutoFit/>
          </a:bodyPr>
          <a:lstStyle/>
          <a:p>
            <a:pPr algn="ctr"/>
            <a:r>
              <a:rPr lang="en-US" sz="1350" b="1" dirty="0">
                <a:solidFill>
                  <a:schemeClr val="tx1"/>
                </a:solidFill>
                <a:latin typeface="+mn-lt"/>
              </a:rPr>
              <a:t>CHALLENGE</a:t>
            </a:r>
            <a:endParaRPr lang="en-US" sz="1013" dirty="0">
              <a:solidFill>
                <a:schemeClr val="tx1"/>
              </a:solidFill>
            </a:endParaRPr>
          </a:p>
        </p:txBody>
      </p:sp>
      <p:sp>
        <p:nvSpPr>
          <p:cNvPr id="20" name="Text Placeholder 12">
            <a:extLst>
              <a:ext uri="{FF2B5EF4-FFF2-40B4-BE49-F238E27FC236}">
                <a16:creationId xmlns:a16="http://schemas.microsoft.com/office/drawing/2014/main" id="{C5407DBE-AAF6-432E-8540-D5ADE18F814E}"/>
              </a:ext>
            </a:extLst>
          </p:cNvPr>
          <p:cNvSpPr>
            <a:spLocks noGrp="1"/>
          </p:cNvSpPr>
          <p:nvPr>
            <p:ph type="body" sz="quarter" idx="21" hasCustomPrompt="1"/>
          </p:nvPr>
        </p:nvSpPr>
        <p:spPr>
          <a:xfrm>
            <a:off x="3716561" y="1429961"/>
            <a:ext cx="1710878" cy="2121350"/>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How the key services were used to solve the challenge. Should be no more than approximately 45 words.</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21" name="TextBox 20">
            <a:extLst>
              <a:ext uri="{FF2B5EF4-FFF2-40B4-BE49-F238E27FC236}">
                <a16:creationId xmlns:a16="http://schemas.microsoft.com/office/drawing/2014/main" id="{8E574E6A-E4A1-4119-97EB-04F39BBD0977}"/>
              </a:ext>
            </a:extLst>
          </p:cNvPr>
          <p:cNvSpPr txBox="1"/>
          <p:nvPr userDrawn="1"/>
        </p:nvSpPr>
        <p:spPr>
          <a:xfrm>
            <a:off x="3608837" y="1016347"/>
            <a:ext cx="1919048" cy="300082"/>
          </a:xfrm>
          <a:prstGeom prst="rect">
            <a:avLst/>
          </a:prstGeom>
          <a:solidFill>
            <a:schemeClr val="bg1"/>
          </a:solidFill>
          <a:ln>
            <a:solidFill>
              <a:srgbClr val="FF9900"/>
            </a:solidFill>
          </a:ln>
        </p:spPr>
        <p:txBody>
          <a:bodyPr wrap="square" lIns="0" rIns="0" rtlCol="0">
            <a:spAutoFit/>
          </a:bodyPr>
          <a:lstStyle/>
          <a:p>
            <a:pPr algn="ctr"/>
            <a:r>
              <a:rPr lang="en-US" sz="1350" b="1" dirty="0">
                <a:solidFill>
                  <a:schemeClr val="tx1"/>
                </a:solidFill>
                <a:latin typeface="+mn-lt"/>
              </a:rPr>
              <a:t>SOLUTION</a:t>
            </a:r>
            <a:endParaRPr lang="en-US" sz="1013" dirty="0">
              <a:solidFill>
                <a:schemeClr val="tx1"/>
              </a:solidFill>
            </a:endParaRPr>
          </a:p>
        </p:txBody>
      </p:sp>
      <p:sp>
        <p:nvSpPr>
          <p:cNvPr id="23" name="Text Placeholder 12">
            <a:extLst>
              <a:ext uri="{FF2B5EF4-FFF2-40B4-BE49-F238E27FC236}">
                <a16:creationId xmlns:a16="http://schemas.microsoft.com/office/drawing/2014/main" id="{5BEEC055-BB63-4E2E-82EB-059B3D4BCE23}"/>
              </a:ext>
            </a:extLst>
          </p:cNvPr>
          <p:cNvSpPr>
            <a:spLocks noGrp="1"/>
          </p:cNvSpPr>
          <p:nvPr>
            <p:ph type="body" sz="quarter" idx="22" hasCustomPrompt="1"/>
          </p:nvPr>
        </p:nvSpPr>
        <p:spPr>
          <a:xfrm>
            <a:off x="6860574" y="1444145"/>
            <a:ext cx="1710878" cy="1329595"/>
          </a:xfrm>
        </p:spPr>
        <p:txBody>
          <a:bodyPr/>
          <a:lstStyle>
            <a:lvl1pPr marL="214313" marR="0" indent="-214313" algn="l" defTabSz="685800" rtl="0" eaLnBrk="1" fontAlgn="auto" latinLnBrk="0" hangingPunct="1">
              <a:lnSpc>
                <a:spcPct val="90000"/>
              </a:lnSpc>
              <a:spcBef>
                <a:spcPts val="0"/>
              </a:spcBef>
              <a:spcAft>
                <a:spcPts val="900"/>
              </a:spcAft>
              <a:buClrTx/>
              <a:buSzPct val="90000"/>
              <a:buFont typeface="Wingdings" panose="05000000000000000000" pitchFamily="2" charset="2"/>
              <a:buChar char="ü"/>
              <a:tabLst/>
              <a:defRPr sz="1350">
                <a:solidFill>
                  <a:srgbClr val="232F3E"/>
                </a:solidFill>
              </a:defRPr>
            </a:lvl1pPr>
            <a:lvl2pPr>
              <a:defRPr>
                <a:solidFill>
                  <a:srgbClr val="333F4E"/>
                </a:solidFill>
              </a:defRPr>
            </a:lvl2pPr>
            <a:lvl3pPr>
              <a:defRPr>
                <a:solidFill>
                  <a:srgbClr val="333F4E"/>
                </a:solidFill>
              </a:defRPr>
            </a:lvl3pPr>
            <a:lvl4pPr>
              <a:defRPr>
                <a:solidFill>
                  <a:srgbClr val="333F4E"/>
                </a:solidFill>
              </a:defRPr>
            </a:lvl4pPr>
            <a:lvl5pPr>
              <a:defRPr>
                <a:solidFill>
                  <a:srgbClr val="333F4E"/>
                </a:solidFill>
              </a:defRPr>
            </a:lvl5pPr>
          </a:lstStyle>
          <a:p>
            <a:pPr lvl="0"/>
            <a:r>
              <a:rPr lang="en-US" dirty="0"/>
              <a:t>Include outcome and key takeaways using this checkmark bullet format.</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p:txBody>
      </p:sp>
      <p:sp>
        <p:nvSpPr>
          <p:cNvPr id="24" name="TextBox 23">
            <a:extLst>
              <a:ext uri="{FF2B5EF4-FFF2-40B4-BE49-F238E27FC236}">
                <a16:creationId xmlns:a16="http://schemas.microsoft.com/office/drawing/2014/main" id="{D871A48C-F6B0-4D2D-85FA-EE6E0602922F}"/>
              </a:ext>
            </a:extLst>
          </p:cNvPr>
          <p:cNvSpPr txBox="1"/>
          <p:nvPr userDrawn="1"/>
        </p:nvSpPr>
        <p:spPr>
          <a:xfrm>
            <a:off x="6752451" y="1011883"/>
            <a:ext cx="1926975" cy="300082"/>
          </a:xfrm>
          <a:prstGeom prst="rect">
            <a:avLst/>
          </a:prstGeom>
          <a:solidFill>
            <a:schemeClr val="bg1"/>
          </a:solidFill>
          <a:ln>
            <a:solidFill>
              <a:schemeClr val="accent5"/>
            </a:solidFill>
          </a:ln>
        </p:spPr>
        <p:txBody>
          <a:bodyPr wrap="square" lIns="0" rIns="0" rtlCol="0">
            <a:spAutoFit/>
          </a:bodyPr>
          <a:lstStyle/>
          <a:p>
            <a:pPr algn="ctr"/>
            <a:r>
              <a:rPr lang="en-US" sz="1350" b="1" dirty="0">
                <a:solidFill>
                  <a:schemeClr val="tx1"/>
                </a:solidFill>
                <a:latin typeface="+mn-lt"/>
              </a:rPr>
              <a:t>OUTCOME</a:t>
            </a:r>
            <a:endParaRPr lang="en-US" sz="1013" dirty="0">
              <a:solidFill>
                <a:schemeClr val="tx1"/>
              </a:solidFill>
            </a:endParaRPr>
          </a:p>
        </p:txBody>
      </p:sp>
      <p:sp>
        <p:nvSpPr>
          <p:cNvPr id="7" name="Graphic 9">
            <a:extLst>
              <a:ext uri="{FF2B5EF4-FFF2-40B4-BE49-F238E27FC236}">
                <a16:creationId xmlns:a16="http://schemas.microsoft.com/office/drawing/2014/main" id="{56B9D3EA-0450-234A-23C8-A3C73E32DE7A}"/>
              </a:ext>
            </a:extLst>
          </p:cNvPr>
          <p:cNvSpPr/>
          <p:nvPr userDrawn="1"/>
        </p:nvSpPr>
        <p:spPr>
          <a:xfrm>
            <a:off x="2686772" y="2475613"/>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rgbClr val="FF9900"/>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10" name="Graphic 9">
            <a:extLst>
              <a:ext uri="{FF2B5EF4-FFF2-40B4-BE49-F238E27FC236}">
                <a16:creationId xmlns:a16="http://schemas.microsoft.com/office/drawing/2014/main" id="{EDD1A2FB-C9F0-9D64-4A7B-5D09A9CB82F7}"/>
              </a:ext>
            </a:extLst>
          </p:cNvPr>
          <p:cNvSpPr/>
          <p:nvPr userDrawn="1"/>
        </p:nvSpPr>
        <p:spPr>
          <a:xfrm>
            <a:off x="5830283" y="2475613"/>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rgbClr val="FF9900"/>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endParaRPr lang="en-US" sz="1013" dirty="0">
              <a:solidFill>
                <a:schemeClr val="bg1"/>
              </a:solidFill>
            </a:endParaRPr>
          </a:p>
        </p:txBody>
      </p:sp>
    </p:spTree>
    <p:extLst>
      <p:ext uri="{BB962C8B-B14F-4D97-AF65-F5344CB8AC3E}">
        <p14:creationId xmlns:p14="http://schemas.microsoft.com/office/powerpoint/2010/main" val="200433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16">
          <p15:clr>
            <a:srgbClr val="FBAE40"/>
          </p15:clr>
        </p15:guide>
        <p15:guide id="2" orient="horz" pos="2544">
          <p15:clr>
            <a:srgbClr val="FBAE40"/>
          </p15:clr>
        </p15:guide>
      </p15:sldGuideLst>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Customer: Text an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CB8110-A861-4247-8A59-F111C2059259}"/>
              </a:ext>
            </a:extLst>
          </p:cNvPr>
          <p:cNvSpPr>
            <a:spLocks noGrp="1"/>
          </p:cNvSpPr>
          <p:nvPr>
            <p:ph type="pic" sz="quarter" idx="21" hasCustomPrompt="1"/>
          </p:nvPr>
        </p:nvSpPr>
        <p:spPr>
          <a:xfrm>
            <a:off x="4446985" y="1"/>
            <a:ext cx="4697015" cy="383182"/>
          </a:xfrm>
        </p:spPr>
        <p:txBody>
          <a:bodyPr/>
          <a:lstStyle>
            <a:lvl1pPr marL="0" indent="0">
              <a:buNone/>
              <a:defRPr/>
            </a:lvl1pPr>
          </a:lstStyle>
          <a:p>
            <a:r>
              <a:rPr lang="en-US" dirty="0"/>
              <a:t>Insert photo here</a:t>
            </a:r>
          </a:p>
        </p:txBody>
      </p:sp>
      <p:sp>
        <p:nvSpPr>
          <p:cNvPr id="31" name="Text Placeholder 39">
            <a:extLst>
              <a:ext uri="{FF2B5EF4-FFF2-40B4-BE49-F238E27FC236}">
                <a16:creationId xmlns:a16="http://schemas.microsoft.com/office/drawing/2014/main" id="{21E213B1-38E1-4F0C-B65C-415B0EEFD800}"/>
              </a:ext>
            </a:extLst>
          </p:cNvPr>
          <p:cNvSpPr>
            <a:spLocks noGrp="1"/>
          </p:cNvSpPr>
          <p:nvPr>
            <p:ph type="body" sz="quarter" idx="19" hasCustomPrompt="1"/>
          </p:nvPr>
        </p:nvSpPr>
        <p:spPr>
          <a:xfrm>
            <a:off x="4446985" y="4843418"/>
            <a:ext cx="4697015" cy="300082"/>
          </a:xfrm>
          <a:gradFill>
            <a:gsLst>
              <a:gs pos="1000">
                <a:srgbClr val="000000">
                  <a:alpha val="0"/>
                </a:srgbClr>
              </a:gs>
              <a:gs pos="100000">
                <a:srgbClr val="000000"/>
              </a:gs>
            </a:gsLst>
            <a:lin ang="5400000" scaled="1"/>
          </a:gradFill>
        </p:spPr>
        <p:txBody>
          <a:bodyPr anchor="b" anchorCtr="0"/>
          <a:lstStyle>
            <a:lvl1pPr marL="0" indent="0" algn="ctr">
              <a:buNone/>
              <a:defRPr sz="1500">
                <a:noFill/>
              </a:defRPr>
            </a:lvl1pPr>
          </a:lstStyle>
          <a:p>
            <a:pPr lvl="0"/>
            <a:r>
              <a:rPr lang="en-US" dirty="0"/>
              <a:t>To mask photo</a:t>
            </a:r>
          </a:p>
        </p:txBody>
      </p:sp>
      <p:sp>
        <p:nvSpPr>
          <p:cNvPr id="25" name="Rectangle 24">
            <a:extLst>
              <a:ext uri="{FF2B5EF4-FFF2-40B4-BE49-F238E27FC236}">
                <a16:creationId xmlns:a16="http://schemas.microsoft.com/office/drawing/2014/main" id="{B897FE5D-4E6F-028B-FE64-5BAB11BAB0D4}"/>
              </a:ext>
            </a:extLst>
          </p:cNvPr>
          <p:cNvSpPr/>
          <p:nvPr userDrawn="1"/>
        </p:nvSpPr>
        <p:spPr>
          <a:xfrm>
            <a:off x="457201" y="3779665"/>
            <a:ext cx="3879056" cy="857250"/>
          </a:xfrm>
          <a:prstGeom prst="rect">
            <a:avLst/>
          </a:prstGeom>
          <a:noFill/>
          <a:ln w="25400">
            <a:solidFill>
              <a:srgbClr val="9FFCE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4" name="Rectangle 23">
            <a:extLst>
              <a:ext uri="{FF2B5EF4-FFF2-40B4-BE49-F238E27FC236}">
                <a16:creationId xmlns:a16="http://schemas.microsoft.com/office/drawing/2014/main" id="{421E01F8-DA12-D5D5-2C61-54355F8271DD}"/>
              </a:ext>
            </a:extLst>
          </p:cNvPr>
          <p:cNvSpPr/>
          <p:nvPr userDrawn="1"/>
        </p:nvSpPr>
        <p:spPr>
          <a:xfrm>
            <a:off x="457201" y="2518651"/>
            <a:ext cx="3879056" cy="1097280"/>
          </a:xfrm>
          <a:prstGeom prst="rect">
            <a:avLst/>
          </a:prstGeom>
          <a:noFill/>
          <a:ln w="254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3" name="Rectangle 22">
            <a:extLst>
              <a:ext uri="{FF2B5EF4-FFF2-40B4-BE49-F238E27FC236}">
                <a16:creationId xmlns:a16="http://schemas.microsoft.com/office/drawing/2014/main" id="{013A604F-7BF4-D707-0263-65C8DC5100F7}"/>
              </a:ext>
            </a:extLst>
          </p:cNvPr>
          <p:cNvSpPr/>
          <p:nvPr userDrawn="1"/>
        </p:nvSpPr>
        <p:spPr>
          <a:xfrm>
            <a:off x="457201" y="1251853"/>
            <a:ext cx="3879056" cy="109728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 name="Title 1">
            <a:extLst>
              <a:ext uri="{FF2B5EF4-FFF2-40B4-BE49-F238E27FC236}">
                <a16:creationId xmlns:a16="http://schemas.microsoft.com/office/drawing/2014/main" id="{98958B0B-DA7E-16DE-7572-0624C0320464}"/>
              </a:ext>
            </a:extLst>
          </p:cNvPr>
          <p:cNvSpPr>
            <a:spLocks noGrp="1"/>
          </p:cNvSpPr>
          <p:nvPr>
            <p:ph type="title" hasCustomPrompt="1"/>
          </p:nvPr>
        </p:nvSpPr>
        <p:spPr>
          <a:xfrm>
            <a:off x="457201" y="279302"/>
            <a:ext cx="3886430" cy="757130"/>
          </a:xfrm>
        </p:spPr>
        <p:txBody>
          <a:bodyPr/>
          <a:lstStyle>
            <a:lvl1pPr>
              <a:defRPr/>
            </a:lvl1pPr>
          </a:lstStyle>
          <a:p>
            <a:r>
              <a:rPr lang="en-US" dirty="0"/>
              <a:t>Customer name and the outcome</a:t>
            </a:r>
          </a:p>
        </p:txBody>
      </p:sp>
      <p:sp>
        <p:nvSpPr>
          <p:cNvPr id="3" name="Date Placeholder 2">
            <a:extLst>
              <a:ext uri="{FF2B5EF4-FFF2-40B4-BE49-F238E27FC236}">
                <a16:creationId xmlns:a16="http://schemas.microsoft.com/office/drawing/2014/main" id="{30A3D18E-84A6-B036-343B-E3CB12C4265A}"/>
              </a:ext>
            </a:extLst>
          </p:cNvPr>
          <p:cNvSpPr>
            <a:spLocks noGrp="1"/>
          </p:cNvSpPr>
          <p:nvPr>
            <p:ph type="dt" sz="half" idx="10"/>
          </p:nvPr>
        </p:nvSpPr>
        <p:spPr/>
        <p:txBody>
          <a:bodyPr/>
          <a:lstStyle/>
          <a:p>
            <a:fld id="{AA4916CF-67BF-4C5C-9F46-F9A6DD8C2DF0}" type="datetime1">
              <a:rPr lang="en-US" smtClean="0"/>
              <a:t>4/2/25</a:t>
            </a:fld>
            <a:endParaRPr lang="en-US" dirty="0"/>
          </a:p>
        </p:txBody>
      </p:sp>
      <p:sp>
        <p:nvSpPr>
          <p:cNvPr id="4" name="Footer Placeholder 3">
            <a:extLst>
              <a:ext uri="{FF2B5EF4-FFF2-40B4-BE49-F238E27FC236}">
                <a16:creationId xmlns:a16="http://schemas.microsoft.com/office/drawing/2014/main" id="{CCB13D2F-A0EA-3F45-8FA2-FC0B7FE8BB4B}"/>
              </a:ext>
            </a:extLst>
          </p:cNvPr>
          <p:cNvSpPr>
            <a:spLocks noGrp="1"/>
          </p:cNvSpPr>
          <p:nvPr>
            <p:ph type="ftr" sz="quarter" idx="11"/>
          </p:nvPr>
        </p:nvSpPr>
        <p:spPr/>
        <p:txBody>
          <a:bodyPr/>
          <a:lstStyle/>
          <a:p>
            <a:endParaRPr lang="en-US" dirty="0"/>
          </a:p>
        </p:txBody>
      </p:sp>
      <p:sp useBgFill="1">
        <p:nvSpPr>
          <p:cNvPr id="18" name="TextBox 17">
            <a:extLst>
              <a:ext uri="{FF2B5EF4-FFF2-40B4-BE49-F238E27FC236}">
                <a16:creationId xmlns:a16="http://schemas.microsoft.com/office/drawing/2014/main" id="{1A7712A7-8043-875D-716F-3795FFAAFB59}"/>
              </a:ext>
            </a:extLst>
          </p:cNvPr>
          <p:cNvSpPr txBox="1"/>
          <p:nvPr userDrawn="1"/>
        </p:nvSpPr>
        <p:spPr>
          <a:xfrm>
            <a:off x="1937467" y="1174698"/>
            <a:ext cx="911147" cy="161583"/>
          </a:xfrm>
          <a:prstGeom prst="rect">
            <a:avLst/>
          </a:prstGeom>
        </p:spPr>
        <p:txBody>
          <a:bodyPr wrap="none" lIns="68580" tIns="0" rIns="68580" bIns="0" rtlCol="0">
            <a:spAutoFit/>
          </a:bodyPr>
          <a:lstStyle/>
          <a:p>
            <a:pPr algn="ctr"/>
            <a:r>
              <a:rPr lang="en-US" sz="1050" b="1" cap="all" baseline="0" dirty="0">
                <a:solidFill>
                  <a:schemeClr val="accent1"/>
                </a:solidFill>
              </a:rPr>
              <a:t>Challenge</a:t>
            </a:r>
          </a:p>
        </p:txBody>
      </p:sp>
      <p:sp useBgFill="1">
        <p:nvSpPr>
          <p:cNvPr id="19" name="TextBox 18">
            <a:extLst>
              <a:ext uri="{FF2B5EF4-FFF2-40B4-BE49-F238E27FC236}">
                <a16:creationId xmlns:a16="http://schemas.microsoft.com/office/drawing/2014/main" id="{BE244206-F201-41C1-7A5C-13F4B129490E}"/>
              </a:ext>
            </a:extLst>
          </p:cNvPr>
          <p:cNvSpPr txBox="1"/>
          <p:nvPr userDrawn="1"/>
        </p:nvSpPr>
        <p:spPr>
          <a:xfrm>
            <a:off x="1979948" y="2445884"/>
            <a:ext cx="826188" cy="161583"/>
          </a:xfrm>
          <a:prstGeom prst="rect">
            <a:avLst/>
          </a:prstGeom>
        </p:spPr>
        <p:txBody>
          <a:bodyPr wrap="none" lIns="68580" tIns="0" rIns="68580" bIns="0" rtlCol="0">
            <a:spAutoFit/>
          </a:bodyPr>
          <a:lstStyle/>
          <a:p>
            <a:pPr algn="ctr"/>
            <a:r>
              <a:rPr lang="en-US" sz="1050" b="1" cap="all" baseline="0" dirty="0">
                <a:solidFill>
                  <a:srgbClr val="FF9900"/>
                </a:solidFill>
              </a:rPr>
              <a:t>Solution</a:t>
            </a:r>
          </a:p>
        </p:txBody>
      </p:sp>
      <p:sp useBgFill="1">
        <p:nvSpPr>
          <p:cNvPr id="20" name="TextBox 19">
            <a:extLst>
              <a:ext uri="{FF2B5EF4-FFF2-40B4-BE49-F238E27FC236}">
                <a16:creationId xmlns:a16="http://schemas.microsoft.com/office/drawing/2014/main" id="{E9D538D4-BF0B-5CD3-C104-819B7294B922}"/>
              </a:ext>
            </a:extLst>
          </p:cNvPr>
          <p:cNvSpPr txBox="1"/>
          <p:nvPr userDrawn="1"/>
        </p:nvSpPr>
        <p:spPr>
          <a:xfrm>
            <a:off x="1987963" y="3717073"/>
            <a:ext cx="810158" cy="161583"/>
          </a:xfrm>
          <a:prstGeom prst="rect">
            <a:avLst/>
          </a:prstGeom>
        </p:spPr>
        <p:txBody>
          <a:bodyPr wrap="none" lIns="68580" tIns="0" rIns="68580" bIns="0" rtlCol="0">
            <a:spAutoFit/>
          </a:bodyPr>
          <a:lstStyle/>
          <a:p>
            <a:pPr algn="ctr"/>
            <a:r>
              <a:rPr lang="en-US" sz="1050" b="1" cap="all" baseline="0" dirty="0">
                <a:solidFill>
                  <a:srgbClr val="9FFCEA"/>
                </a:solidFill>
              </a:rPr>
              <a:t>Outcome</a:t>
            </a:r>
          </a:p>
        </p:txBody>
      </p:sp>
      <p:sp>
        <p:nvSpPr>
          <p:cNvPr id="28" name="Text Placeholder 27">
            <a:extLst>
              <a:ext uri="{FF2B5EF4-FFF2-40B4-BE49-F238E27FC236}">
                <a16:creationId xmlns:a16="http://schemas.microsoft.com/office/drawing/2014/main" id="{EE981892-2D5B-BEA2-81D0-CF1B05038B0C}"/>
              </a:ext>
            </a:extLst>
          </p:cNvPr>
          <p:cNvSpPr>
            <a:spLocks noGrp="1"/>
          </p:cNvSpPr>
          <p:nvPr>
            <p:ph type="body" sz="quarter" idx="13" hasCustomPrompt="1"/>
          </p:nvPr>
        </p:nvSpPr>
        <p:spPr>
          <a:xfrm>
            <a:off x="553642" y="1335881"/>
            <a:ext cx="3715940" cy="987963"/>
          </a:xfrm>
        </p:spPr>
        <p:txBody>
          <a:bodyPr/>
          <a:lstStyle>
            <a:lvl1pPr marL="0" marR="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sz="1200"/>
            </a:lvl1pPr>
            <a:lvl2pPr marL="214313" indent="0">
              <a:buNone/>
              <a:defRPr/>
            </a:lvl2pPr>
          </a:lstStyle>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r>
              <a:rPr lang="en-US" dirty="0"/>
              <a:t>Customer’s challenge. Should be no more than approximately 30 words. </a:t>
            </a:r>
          </a:p>
          <a:p>
            <a:pPr marL="0" marR="0" lvl="0" indent="0" algn="l" defTabSz="685800" rtl="0" eaLnBrk="1" fontAlgn="auto" latinLnBrk="0" hangingPunct="1">
              <a:lnSpc>
                <a:spcPct val="90000"/>
              </a:lnSpc>
              <a:spcBef>
                <a:spcPts val="0"/>
              </a:spcBef>
              <a:spcAft>
                <a:spcPts val="900"/>
              </a:spcAft>
              <a:buClrTx/>
              <a:buSzPct val="90000"/>
              <a:buFont typeface="Arial" panose="020B0604020202020204" pitchFamily="34" charset="0"/>
              <a:buNone/>
              <a:tabLst/>
              <a:defRPr/>
            </a:pPr>
            <a:endParaRPr lang="en-US" dirty="0"/>
          </a:p>
          <a:p>
            <a:pPr lvl="0"/>
            <a:endParaRPr lang="en-US" dirty="0"/>
          </a:p>
        </p:txBody>
      </p:sp>
      <p:sp>
        <p:nvSpPr>
          <p:cNvPr id="30" name="Text Placeholder 29">
            <a:extLst>
              <a:ext uri="{FF2B5EF4-FFF2-40B4-BE49-F238E27FC236}">
                <a16:creationId xmlns:a16="http://schemas.microsoft.com/office/drawing/2014/main" id="{D93FBDCF-AF16-772B-A8F7-A0DF49B5D20C}"/>
              </a:ext>
            </a:extLst>
          </p:cNvPr>
          <p:cNvSpPr>
            <a:spLocks noGrp="1"/>
          </p:cNvSpPr>
          <p:nvPr>
            <p:ph type="body" sz="quarter" idx="14" hasCustomPrompt="1"/>
          </p:nvPr>
        </p:nvSpPr>
        <p:spPr>
          <a:xfrm>
            <a:off x="553640" y="2630198"/>
            <a:ext cx="3715941" cy="590931"/>
          </a:xfrm>
        </p:spPr>
        <p:txBody>
          <a:bodyPr/>
          <a:lstStyle>
            <a:lvl1pPr marL="0" indent="0">
              <a:buNone/>
              <a:defRPr sz="1200"/>
            </a:lvl1pPr>
            <a:lvl2pPr marL="214313" indent="0">
              <a:buNone/>
              <a:defRPr/>
            </a:lvl2pPr>
            <a:lvl3pPr marL="471488" indent="0">
              <a:buNone/>
              <a:defRPr/>
            </a:lvl3pPr>
            <a:lvl4pPr marL="644129" indent="0">
              <a:buNone/>
              <a:defRPr/>
            </a:lvl4pPr>
            <a:lvl5pPr marL="772716" indent="0">
              <a:buNone/>
              <a:defRPr/>
            </a:lvl5pPr>
          </a:lstStyle>
          <a:p>
            <a:pPr lvl="0"/>
            <a:r>
              <a:rPr lang="en-US" dirty="0"/>
              <a:t>How the key services were used to solve the challenge. Should be no more than approximately 30 words.</a:t>
            </a:r>
          </a:p>
        </p:txBody>
      </p:sp>
      <p:sp>
        <p:nvSpPr>
          <p:cNvPr id="32" name="Text Placeholder 31">
            <a:extLst>
              <a:ext uri="{FF2B5EF4-FFF2-40B4-BE49-F238E27FC236}">
                <a16:creationId xmlns:a16="http://schemas.microsoft.com/office/drawing/2014/main" id="{EA2C65BC-472C-95A9-5164-3E55E0073802}"/>
              </a:ext>
            </a:extLst>
          </p:cNvPr>
          <p:cNvSpPr>
            <a:spLocks noGrp="1"/>
          </p:cNvSpPr>
          <p:nvPr>
            <p:ph type="body" sz="quarter" idx="15" hasCustomPrompt="1"/>
          </p:nvPr>
        </p:nvSpPr>
        <p:spPr>
          <a:xfrm>
            <a:off x="553640" y="3924994"/>
            <a:ext cx="3715941" cy="424732"/>
          </a:xfrm>
        </p:spPr>
        <p:txBody>
          <a:bodyPr/>
          <a:lstStyle>
            <a:lvl1pPr marL="171450" indent="-171450">
              <a:spcAft>
                <a:spcPts val="450"/>
              </a:spcAft>
              <a:buFont typeface="Wingdings" panose="05000000000000000000" pitchFamily="2" charset="2"/>
              <a:buChar char="ü"/>
              <a:defRPr sz="1200"/>
            </a:lvl1pPr>
          </a:lstStyle>
          <a:p>
            <a:pPr lvl="0"/>
            <a:r>
              <a:rPr lang="en-US" dirty="0"/>
              <a:t>Include outcome and key takeaways using this checkmark bullet format.</a:t>
            </a:r>
          </a:p>
        </p:txBody>
      </p:sp>
      <p:sp>
        <p:nvSpPr>
          <p:cNvPr id="5" name="Slide Number Placeholder 4">
            <a:extLst>
              <a:ext uri="{FF2B5EF4-FFF2-40B4-BE49-F238E27FC236}">
                <a16:creationId xmlns:a16="http://schemas.microsoft.com/office/drawing/2014/main" id="{6399958F-69A1-844E-D20B-C4E8F0500DB7}"/>
              </a:ext>
            </a:extLst>
          </p:cNvPr>
          <p:cNvSpPr>
            <a:spLocks noGrp="1"/>
          </p:cNvSpPr>
          <p:nvPr>
            <p:ph type="sldNum" sz="quarter" idx="12"/>
          </p:nvPr>
        </p:nvSpPr>
        <p:spPr bwMode="black"/>
        <p:txBody>
          <a:bodyPr/>
          <a:lstStyle/>
          <a:p>
            <a:fld id="{EB4B8DE2-A4E8-46E4-8BBF-D75455EFF32C}" type="slidenum">
              <a:rPr lang="en-US" smtClean="0"/>
              <a:pPr/>
              <a:t>‹#›</a:t>
            </a:fld>
            <a:endParaRPr lang="en-US" dirty="0"/>
          </a:p>
        </p:txBody>
      </p:sp>
      <p:sp>
        <p:nvSpPr>
          <p:cNvPr id="42" name="Content Placeholder 41">
            <a:extLst>
              <a:ext uri="{FF2B5EF4-FFF2-40B4-BE49-F238E27FC236}">
                <a16:creationId xmlns:a16="http://schemas.microsoft.com/office/drawing/2014/main" id="{680273E2-3F5D-4E56-8525-1ACB3DFF10BF}"/>
              </a:ext>
            </a:extLst>
          </p:cNvPr>
          <p:cNvSpPr>
            <a:spLocks noGrp="1"/>
          </p:cNvSpPr>
          <p:nvPr>
            <p:ph sz="quarter" idx="20" hasCustomPrompt="1"/>
          </p:nvPr>
        </p:nvSpPr>
        <p:spPr>
          <a:xfrm>
            <a:off x="6731001" y="3912863"/>
            <a:ext cx="1955799" cy="383182"/>
          </a:xfrm>
        </p:spPr>
        <p:txBody>
          <a:bodyPr anchor="ctr" anchorCtr="0"/>
          <a:lstStyle>
            <a:lvl1pPr marL="0" indent="0" algn="ctr">
              <a:buNone/>
              <a:defRPr/>
            </a:lvl1pPr>
          </a:lstStyle>
          <a:p>
            <a:pPr lvl="0"/>
            <a:r>
              <a:rPr lang="en-US" dirty="0"/>
              <a:t>Logo</a:t>
            </a:r>
          </a:p>
        </p:txBody>
      </p:sp>
    </p:spTree>
    <p:extLst>
      <p:ext uri="{BB962C8B-B14F-4D97-AF65-F5344CB8AC3E}">
        <p14:creationId xmlns:p14="http://schemas.microsoft.com/office/powerpoint/2010/main" val="76351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42">
          <p15:clr>
            <a:srgbClr val="FBAE40"/>
          </p15:clr>
        </p15:guide>
        <p15:guide id="3" pos="3940">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Customer Quote: Small Logo">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2257059" y="1389786"/>
            <a:ext cx="232172" cy="106183"/>
          </a:xfrm>
          <a:blipFill>
            <a:blip r:embed="rId2"/>
            <a:stretch>
              <a:fillRect l="-5525" t="-5525" r="-5525" b="-5525"/>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8604282" y="2366923"/>
            <a:ext cx="232172" cy="106183"/>
          </a:xfrm>
          <a:blipFill>
            <a:blip r:embed="rId3"/>
            <a:stretch>
              <a:fillRect l="-4458" t="-4458" r="-4458" b="-4458"/>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2553836" y="2967038"/>
            <a:ext cx="6050446" cy="300082"/>
          </a:xfrm>
        </p:spPr>
        <p:txBody>
          <a:bodyPr/>
          <a:lstStyle>
            <a:lvl1pPr marL="0" indent="0" algn="r">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2553836" y="3244037"/>
            <a:ext cx="6050446" cy="258532"/>
          </a:xfrm>
        </p:spPr>
        <p:txBody>
          <a:bodyPr/>
          <a:lstStyle>
            <a:lvl1pPr marL="0" indent="0" algn="r">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15F7DD2F-9D7E-44D4-B4A7-D3D2B16CF3D5}"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7572010" y="3671888"/>
            <a:ext cx="1032272" cy="383182"/>
          </a:xfrm>
        </p:spPr>
        <p:txBody>
          <a:bodyPr/>
          <a:lstStyle>
            <a:lvl1pPr marL="0" indent="0" algn="r">
              <a:buNone/>
              <a:defRPr/>
            </a:lvl1pPr>
          </a:lstStyle>
          <a:p>
            <a:r>
              <a:rPr lang="en-US" dirty="0"/>
              <a:t>Logo</a:t>
            </a:r>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2164556" y="1470871"/>
            <a:ext cx="6439725" cy="1089529"/>
          </a:xfrm>
        </p:spPr>
        <p:txBody>
          <a:bodyPr/>
          <a:lstStyle>
            <a:lvl1pPr marL="0" indent="0" algn="r">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cxnSp>
        <p:nvCxnSpPr>
          <p:cNvPr id="5" name="Straight Connector 4">
            <a:extLst>
              <a:ext uri="{FF2B5EF4-FFF2-40B4-BE49-F238E27FC236}">
                <a16:creationId xmlns:a16="http://schemas.microsoft.com/office/drawing/2014/main" id="{3F354033-3640-1EB7-E336-877245CB8530}"/>
              </a:ext>
            </a:extLst>
          </p:cNvPr>
          <p:cNvCxnSpPr>
            <a:cxnSpLocks/>
          </p:cNvCxnSpPr>
          <p:nvPr userDrawn="1"/>
        </p:nvCxnSpPr>
        <p:spPr>
          <a:xfrm flipH="1">
            <a:off x="6670706" y="2876550"/>
            <a:ext cx="1933575" cy="0"/>
          </a:xfrm>
          <a:prstGeom prst="line">
            <a:avLst/>
          </a:prstGeom>
          <a:ln w="190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4BBE0C1-C764-36D2-A8FE-FB495A7EF2A3}"/>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1378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346031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ustomer Quote: Light Logo">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3228609" y="1797792"/>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3467100" y="3410045"/>
            <a:ext cx="4102235" cy="300082"/>
          </a:xfrm>
        </p:spPr>
        <p:txBody>
          <a:bodyPr/>
          <a:lstStyle>
            <a:lvl1pPr marL="0" indent="0" algn="l">
              <a:spcAft>
                <a:spcPts val="0"/>
              </a:spcAft>
              <a:buNone/>
              <a:defRPr sz="1500" b="1">
                <a:solidFill>
                  <a:srgbClr val="7CE8F4"/>
                </a:solidFill>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3467100" y="3687044"/>
            <a:ext cx="4102235" cy="258532"/>
          </a:xfrm>
        </p:spPr>
        <p:txBody>
          <a:bodyPr/>
          <a:lstStyle>
            <a:lvl1pPr marL="0" indent="0" algn="l">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A67C2E5F-C84F-4C42-B4D6-A09B8B9AD058}"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457200" y="2702388"/>
            <a:ext cx="2057400" cy="383182"/>
          </a:xfrm>
        </p:spPr>
        <p:txBody>
          <a:bodyPr anchor="ctr" anchorCtr="0"/>
          <a:lstStyle>
            <a:lvl1pPr marL="0" indent="0" algn="ctr">
              <a:buNone/>
              <a:defRPr sz="2100"/>
            </a:lvl1pPr>
          </a:lstStyle>
          <a:p>
            <a:r>
              <a:rPr lang="en-US" dirty="0"/>
              <a:t>Logo</a:t>
            </a:r>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3467100" y="1861711"/>
            <a:ext cx="5203856" cy="1338828"/>
          </a:xfrm>
        </p:spPr>
        <p:txBody>
          <a:bodyPr/>
          <a:lstStyle>
            <a:lvl1pPr marL="0" indent="0" algn="l">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7842282" y="2895440"/>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cxnSp>
        <p:nvCxnSpPr>
          <p:cNvPr id="5" name="Straight Connector 4">
            <a:extLst>
              <a:ext uri="{FF2B5EF4-FFF2-40B4-BE49-F238E27FC236}">
                <a16:creationId xmlns:a16="http://schemas.microsoft.com/office/drawing/2014/main" id="{D96DF6AF-7835-EC14-BA46-4E4B0C8F782E}"/>
              </a:ext>
            </a:extLst>
          </p:cNvPr>
          <p:cNvCxnSpPr/>
          <p:nvPr userDrawn="1"/>
        </p:nvCxnSpPr>
        <p:spPr>
          <a:xfrm>
            <a:off x="2971800" y="1641780"/>
            <a:ext cx="0" cy="2469409"/>
          </a:xfrm>
          <a:prstGeom prst="line">
            <a:avLst/>
          </a:prstGeom>
          <a:ln w="19050" cap="rnd">
            <a:solidFill>
              <a:srgbClr val="7CE8F4"/>
            </a:solidFill>
            <a:round/>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9951358-00CC-836C-72EA-635D315E470B}"/>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1903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ustomer Quote: Dark Lo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D0DD11-CDA0-97CE-D3C7-1B88BBE1EF73}"/>
              </a:ext>
            </a:extLst>
          </p:cNvPr>
          <p:cNvSpPr/>
          <p:nvPr userDrawn="1"/>
        </p:nvSpPr>
        <p:spPr>
          <a:xfrm>
            <a:off x="1" y="1719385"/>
            <a:ext cx="2173904" cy="1773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tx1"/>
              </a:solidFill>
            </a:endParaRP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bwMode="black">
          <a:xfrm>
            <a:off x="2857655" y="1638301"/>
            <a:ext cx="232172" cy="106183"/>
          </a:xfrm>
          <a:blipFill>
            <a:blip r:embed="rId2"/>
            <a:stretch>
              <a:fillRect l="-4872" t="-4872" r="-4872" b="-4872"/>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3089827" y="3215552"/>
            <a:ext cx="5596973" cy="300082"/>
          </a:xfrm>
        </p:spPr>
        <p:txBody>
          <a:bodyPr/>
          <a:lstStyle>
            <a:lvl1pPr marL="0" indent="0" algn="l">
              <a:spcAft>
                <a:spcPts val="0"/>
              </a:spcAft>
              <a:buNone/>
              <a:defRPr sz="1500" b="1">
                <a:solidFill>
                  <a:schemeClr val="accent1"/>
                </a:solidFill>
              </a:defRPr>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3089827" y="3492551"/>
            <a:ext cx="5596973" cy="258532"/>
          </a:xfrm>
        </p:spPr>
        <p:txBody>
          <a:bodyPr/>
          <a:lstStyle>
            <a:lvl1pPr marL="0" indent="0" algn="l">
              <a:buNone/>
              <a:defRPr sz="1200"/>
            </a:lvl1pPr>
          </a:lstStyle>
          <a:p>
            <a:pPr lvl="0"/>
            <a:r>
              <a:rPr lang="en-US" dirty="0"/>
              <a:t>Quoted Person’s Job Title, Company Name</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DEF7BF4D-DAB4-4742-BC22-60683DA10605}"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18" name="Text Placeholder 17">
            <a:extLst>
              <a:ext uri="{FF2B5EF4-FFF2-40B4-BE49-F238E27FC236}">
                <a16:creationId xmlns:a16="http://schemas.microsoft.com/office/drawing/2014/main" id="{26CB8D91-3348-410B-B3BA-5D4E88F1AA22}"/>
              </a:ext>
            </a:extLst>
          </p:cNvPr>
          <p:cNvSpPr>
            <a:spLocks noGrp="1"/>
          </p:cNvSpPr>
          <p:nvPr>
            <p:ph type="body" sz="quarter" idx="21" hasCustomPrompt="1"/>
          </p:nvPr>
        </p:nvSpPr>
        <p:spPr>
          <a:xfrm>
            <a:off x="3089827" y="1719385"/>
            <a:ext cx="5431036" cy="1347556"/>
          </a:xfrm>
        </p:spPr>
        <p:txBody>
          <a:bodyPr/>
          <a:lstStyle>
            <a:lvl1pPr marL="0" indent="0" algn="l">
              <a:buNone/>
              <a:defRPr sz="1800"/>
            </a:lvl1pPr>
          </a:lstStyle>
          <a:p>
            <a:r>
              <a:rPr lang="en-US" dirty="0"/>
              <a:t>Enter quote here. Reposition quote mark graphics to frame the quote. Bold important information. Your customer quote should be no more than 45 words at 24pt font. If your quote is shorter, you can increase the font size to fill the space. </a:t>
            </a:r>
          </a:p>
        </p:txBody>
      </p:sp>
      <p:sp>
        <p:nvSpPr>
          <p:cNvPr id="13" name="Title 6">
            <a:extLst>
              <a:ext uri="{FF2B5EF4-FFF2-40B4-BE49-F238E27FC236}">
                <a16:creationId xmlns:a16="http://schemas.microsoft.com/office/drawing/2014/main" id="{C0F4A352-773B-46D7-BCA2-98274E08D9B3}"/>
              </a:ext>
            </a:extLst>
          </p:cNvPr>
          <p:cNvSpPr>
            <a:spLocks noGrp="1"/>
          </p:cNvSpPr>
          <p:nvPr>
            <p:ph type="title" hasCustomPrompt="1"/>
          </p:nvPr>
        </p:nvSpPr>
        <p:spPr>
          <a:xfrm>
            <a:off x="457200" y="279302"/>
            <a:ext cx="8229600" cy="424732"/>
          </a:xfrm>
        </p:spPr>
        <p:txBody>
          <a:bodyPr/>
          <a:lstStyle>
            <a:lvl1pPr>
              <a:defRPr/>
            </a:lvl1pPr>
          </a:lstStyle>
          <a:p>
            <a:r>
              <a:rPr lang="en-US" dirty="0"/>
              <a:t>Customer name and the outcome</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bwMode="black">
          <a:xfrm>
            <a:off x="7055434" y="2695576"/>
            <a:ext cx="232172" cy="106183"/>
          </a:xfrm>
          <a:blipFill>
            <a:blip r:embed="rId3"/>
            <a:stretch>
              <a:fillRect l="-5037" t="-5037" r="-5037" b="-5037"/>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5" name="Rectangle 4">
            <a:extLst>
              <a:ext uri="{FF2B5EF4-FFF2-40B4-BE49-F238E27FC236}">
                <a16:creationId xmlns:a16="http://schemas.microsoft.com/office/drawing/2014/main" id="{59F71065-3CC6-642D-29BD-3690901E9C79}"/>
              </a:ext>
            </a:extLst>
          </p:cNvPr>
          <p:cNvSpPr/>
          <p:nvPr userDrawn="1"/>
        </p:nvSpPr>
        <p:spPr>
          <a:xfrm>
            <a:off x="1" y="1719385"/>
            <a:ext cx="2173904" cy="1773167"/>
          </a:xfrm>
          <a:prstGeom prst="rect">
            <a:avLst/>
          </a:prstGeom>
          <a:solidFill>
            <a:srgbClr val="FFFFFF"/>
          </a:solidFill>
          <a:ln>
            <a:noFill/>
          </a:ln>
          <a:effectLst>
            <a:outerShdw blurRad="63500" sx="101000" sy="101000" algn="c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lvl="0" algn="ctr"/>
            <a:endParaRPr lang="en-US" sz="1013" dirty="0">
              <a:solidFill>
                <a:schemeClr val="bg1"/>
              </a:solidFill>
            </a:endParaRPr>
          </a:p>
        </p:txBody>
      </p:sp>
      <p:sp>
        <p:nvSpPr>
          <p:cNvPr id="19" name="Picture Placeholder 18">
            <a:extLst>
              <a:ext uri="{FF2B5EF4-FFF2-40B4-BE49-F238E27FC236}">
                <a16:creationId xmlns:a16="http://schemas.microsoft.com/office/drawing/2014/main" id="{A43CE50A-0928-4AE3-BDEC-9E85B240BE49}"/>
              </a:ext>
            </a:extLst>
          </p:cNvPr>
          <p:cNvSpPr>
            <a:spLocks noGrp="1"/>
          </p:cNvSpPr>
          <p:nvPr>
            <p:ph type="pic" sz="quarter" idx="20" hasCustomPrompt="1"/>
          </p:nvPr>
        </p:nvSpPr>
        <p:spPr>
          <a:xfrm>
            <a:off x="496402" y="2380159"/>
            <a:ext cx="1181100" cy="383182"/>
          </a:xfrm>
        </p:spPr>
        <p:txBody>
          <a:bodyPr anchor="ctr" anchorCtr="0"/>
          <a:lstStyle>
            <a:lvl1pPr marL="0" indent="0" algn="ctr">
              <a:buNone/>
              <a:defRPr>
                <a:solidFill>
                  <a:schemeClr val="bg1"/>
                </a:solidFill>
              </a:defRPr>
            </a:lvl1pPr>
          </a:lstStyle>
          <a:p>
            <a:r>
              <a:rPr lang="en-US" dirty="0"/>
              <a:t>Logo</a:t>
            </a:r>
          </a:p>
        </p:txBody>
      </p:sp>
      <p:sp>
        <p:nvSpPr>
          <p:cNvPr id="8" name="Slide Number Placeholder 7">
            <a:extLst>
              <a:ext uri="{FF2B5EF4-FFF2-40B4-BE49-F238E27FC236}">
                <a16:creationId xmlns:a16="http://schemas.microsoft.com/office/drawing/2014/main" id="{2BF19B9B-C823-5409-60B2-5DD035C89892}"/>
              </a:ext>
            </a:extLst>
          </p:cNvPr>
          <p:cNvSpPr>
            <a:spLocks noGrp="1"/>
          </p:cNvSpPr>
          <p:nvPr>
            <p:ph type="sldNum" sz="quarter" idx="2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82396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279302"/>
            <a:ext cx="8229600" cy="424732"/>
          </a:xfrm>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2" y="1035454"/>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843D595D-0AAC-407C-881C-C54CE225A955}"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5881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a:xfrm>
            <a:off x="457200" y="279302"/>
            <a:ext cx="8229600" cy="424732"/>
          </a:xfrm>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1" y="1035454"/>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3" y="1035454"/>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950ECE58-977E-4CBE-88A5-7F08373E140A}"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31928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279302"/>
            <a:ext cx="8229600" cy="424732"/>
          </a:xfrm>
        </p:spPr>
        <p:txBody>
          <a:bodyPr anchor="t" anchorCtr="0"/>
          <a:lstStyle>
            <a:lvl1pPr>
              <a:defRPr sz="24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7" y="1035455"/>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Avoid using fourth level</a:t>
            </a:r>
          </a:p>
          <a:p>
            <a:pPr lvl="4"/>
            <a:r>
              <a:rPr lang="en-US" dirty="0"/>
              <a:t>Avoid using 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202" y="1035454"/>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Slide Number Placeholder 6">
            <a:extLst>
              <a:ext uri="{FF2B5EF4-FFF2-40B4-BE49-F238E27FC236}">
                <a16:creationId xmlns:a16="http://schemas.microsoft.com/office/drawing/2014/main" id="{9A6F8765-2516-471B-B0B9-129653FC1C5A}"/>
              </a:ext>
            </a:extLst>
          </p:cNvPr>
          <p:cNvSpPr>
            <a:spLocks noGrp="1"/>
          </p:cNvSpPr>
          <p:nvPr>
            <p:ph type="sldNum" sz="quarter" idx="12"/>
          </p:nvPr>
        </p:nvSpPr>
        <p:spPr>
          <a:xfrm>
            <a:off x="6696900" y="4717125"/>
            <a:ext cx="2057400" cy="273844"/>
          </a:xfr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4166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2" name="TextBox 1">
            <a:extLst>
              <a:ext uri="{FF2B5EF4-FFF2-40B4-BE49-F238E27FC236}">
                <a16:creationId xmlns:a16="http://schemas.microsoft.com/office/drawing/2014/main" id="{FCB24191-BE37-E500-110C-E50DC0BA4FE9}"/>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10" name="TextBox 9">
            <a:extLst>
              <a:ext uri="{FF2B5EF4-FFF2-40B4-BE49-F238E27FC236}">
                <a16:creationId xmlns:a16="http://schemas.microsoft.com/office/drawing/2014/main" id="{865216D8-F939-9770-1647-7AF5176F2F09}"/>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18650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 </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36111067-20EB-1798-C692-893E8B406757}"/>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2056FBAE-E339-8468-132A-70490C95426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82883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1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CE2E840B-AA23-D4BC-791A-7F1FCEC5E06C}"/>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3272B173-1E33-EB09-0123-92F7281DB0FE}"/>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426103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B42E3295-5948-BC16-942D-5241E60E28B9}"/>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AFB73275-B11C-A5BD-9A5E-2DD99DEABC7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4861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95A092AC-47E9-805A-E211-863ECCF531F2}"/>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FEBAB638-61C8-8619-97B8-ADB7FFD829D1}"/>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185387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1971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2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418BEB22-53B4-5D51-95AE-B8569E54D4B6}"/>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6A262960-B369-F488-87FF-D05637090BB3}"/>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39890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C5690D61-1B43-C01D-CA7F-07129D257332}"/>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7B9EE12A-A0E5-7A10-5E53-C31FF31548F2}"/>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352490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B0DC47A4-B895-05EC-A2E6-98FEA3CC4AA8}"/>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E7E617FE-1E44-A378-CDCA-8EA8A5B5B8E2}"/>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131362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3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DD2291E1-7059-73DC-60A3-74755B4D9D18}"/>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57482719-ECB2-780C-B45E-0DB2A7BA2C34}"/>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70742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3"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3"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8093098E-AAE9-D406-8459-8E9371301816}"/>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DA648E7D-D61C-A1F7-1A9B-EDDA1CAEC608}"/>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38738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do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7E9B3393-001A-AAE6-D5F1-3310ACFD4145}"/>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F0EE8E7A-87E2-5224-37E3-C59875117D07}"/>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32919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Thank You - Color set 4 - do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C2167FA-B358-4BFC-8D58-3474D000E5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527868"/>
            <a:ext cx="752380" cy="450142"/>
          </a:xfrm>
          <a:prstGeom prst="rect">
            <a:avLst/>
          </a:prstGeom>
        </p:spPr>
      </p:pic>
      <p:sp>
        <p:nvSpPr>
          <p:cNvPr id="21" name="TextBox 20">
            <a:extLst>
              <a:ext uri="{FF2B5EF4-FFF2-40B4-BE49-F238E27FC236}">
                <a16:creationId xmlns:a16="http://schemas.microsoft.com/office/drawing/2014/main" id="{A5E35137-4FFD-4DE9-83F4-C11052BAEBDF}"/>
              </a:ext>
            </a:extLst>
          </p:cNvPr>
          <p:cNvSpPr txBox="1"/>
          <p:nvPr userDrawn="1"/>
        </p:nvSpPr>
        <p:spPr>
          <a:xfrm>
            <a:off x="457200" y="1845908"/>
            <a:ext cx="5150644" cy="692498"/>
          </a:xfrm>
          <a:prstGeom prst="rect">
            <a:avLst/>
          </a:prstGeom>
          <a:noFill/>
        </p:spPr>
        <p:txBody>
          <a:bodyPr wrap="square" lIns="0" rtlCol="0">
            <a:noAutofit/>
          </a:bodyPr>
          <a:lstStyle/>
          <a:p>
            <a:r>
              <a:rPr lang="en-US" sz="3600" dirty="0">
                <a:solidFill>
                  <a:schemeClr val="tx1"/>
                </a:solidFill>
                <a:latin typeface="+mj-lt"/>
              </a:rPr>
              <a:t>Thank you!</a:t>
            </a:r>
          </a:p>
        </p:txBody>
      </p:sp>
      <p:sp>
        <p:nvSpPr>
          <p:cNvPr id="18" name="Text Placeholder 7">
            <a:extLst>
              <a:ext uri="{FF2B5EF4-FFF2-40B4-BE49-F238E27FC236}">
                <a16:creationId xmlns:a16="http://schemas.microsoft.com/office/drawing/2014/main" id="{E1E73A55-126F-410A-A4AF-0AF1624C2C91}"/>
              </a:ext>
            </a:extLst>
          </p:cNvPr>
          <p:cNvSpPr>
            <a:spLocks noGrp="1"/>
          </p:cNvSpPr>
          <p:nvPr>
            <p:ph type="body" sz="quarter" idx="10" hasCustomPrompt="1"/>
          </p:nvPr>
        </p:nvSpPr>
        <p:spPr>
          <a:xfrm>
            <a:off x="464342" y="2693149"/>
            <a:ext cx="2400300" cy="300082"/>
          </a:xfrm>
        </p:spPr>
        <p:txBody>
          <a:bodyPr anchor="b" anchorCtr="0"/>
          <a:lstStyle>
            <a:lvl1pPr marL="0" indent="0">
              <a:buNone/>
              <a:defRPr sz="1500"/>
            </a:lvl1pPr>
          </a:lstStyle>
          <a:p>
            <a:pPr lvl="0"/>
            <a:r>
              <a:rPr lang="en-US" dirty="0"/>
              <a:t>Speaker name (pronouns)</a:t>
            </a:r>
          </a:p>
        </p:txBody>
      </p:sp>
      <p:sp>
        <p:nvSpPr>
          <p:cNvPr id="20" name="Text Placeholder 9">
            <a:extLst>
              <a:ext uri="{FF2B5EF4-FFF2-40B4-BE49-F238E27FC236}">
                <a16:creationId xmlns:a16="http://schemas.microsoft.com/office/drawing/2014/main" id="{10997B72-CB4E-4ACF-A8E0-52D9CC41DB4E}"/>
              </a:ext>
            </a:extLst>
          </p:cNvPr>
          <p:cNvSpPr>
            <a:spLocks noGrp="1"/>
          </p:cNvSpPr>
          <p:nvPr>
            <p:ph type="body" sz="quarter" idx="11" hasCustomPrompt="1"/>
          </p:nvPr>
        </p:nvSpPr>
        <p:spPr>
          <a:xfrm>
            <a:off x="464342" y="2993231"/>
            <a:ext cx="2400300" cy="424732"/>
          </a:xfrm>
        </p:spPr>
        <p:txBody>
          <a:bodyPr/>
          <a:lstStyle>
            <a:lvl1pPr marL="0" indent="0">
              <a:spcAft>
                <a:spcPts val="450"/>
              </a:spcAft>
              <a:buNone/>
              <a:defRPr sz="1200"/>
            </a:lvl1pPr>
          </a:lstStyle>
          <a:p>
            <a:pPr lvl="0"/>
            <a:r>
              <a:rPr lang="en-US" dirty="0"/>
              <a:t>Speaker contact info (email or socials)</a:t>
            </a:r>
          </a:p>
        </p:txBody>
      </p:sp>
      <p:sp>
        <p:nvSpPr>
          <p:cNvPr id="7" name="TextBox 6">
            <a:extLst>
              <a:ext uri="{FF2B5EF4-FFF2-40B4-BE49-F238E27FC236}">
                <a16:creationId xmlns:a16="http://schemas.microsoft.com/office/drawing/2014/main" id="{2B96894A-6DBD-6758-4273-4FC6B34E996E}"/>
              </a:ext>
            </a:extLst>
          </p:cNvPr>
          <p:cNvSpPr txBox="1"/>
          <p:nvPr userDrawn="1"/>
        </p:nvSpPr>
        <p:spPr>
          <a:xfrm>
            <a:off x="378358" y="4792360"/>
            <a:ext cx="1997663" cy="161583"/>
          </a:xfrm>
          <a:prstGeom prst="rect">
            <a:avLst/>
          </a:prstGeom>
          <a:noFill/>
        </p:spPr>
        <p:txBody>
          <a:bodyPr wrap="none" rtlCol="0">
            <a:spAutoFit/>
          </a:bodyPr>
          <a:lstStyle/>
          <a:p>
            <a:pPr algn="l"/>
            <a:r>
              <a:rPr lang="en-US" sz="450" dirty="0"/>
              <a:t>© 2023, Amazon Web Services, Inc. or its affiliates. All rights reserved.</a:t>
            </a:r>
          </a:p>
        </p:txBody>
      </p:sp>
      <p:sp>
        <p:nvSpPr>
          <p:cNvPr id="8" name="TextBox 7">
            <a:extLst>
              <a:ext uri="{FF2B5EF4-FFF2-40B4-BE49-F238E27FC236}">
                <a16:creationId xmlns:a16="http://schemas.microsoft.com/office/drawing/2014/main" id="{EF1CCDB6-DEB0-633C-3E4C-8FA709571CCD}"/>
              </a:ext>
            </a:extLst>
          </p:cNvPr>
          <p:cNvSpPr txBox="1"/>
          <p:nvPr userDrawn="1"/>
        </p:nvSpPr>
        <p:spPr>
          <a:xfrm>
            <a:off x="448141" y="4861609"/>
            <a:ext cx="2136880" cy="230832"/>
          </a:xfrm>
          <a:prstGeom prst="rect">
            <a:avLst/>
          </a:prstGeom>
          <a:noFill/>
        </p:spPr>
        <p:txBody>
          <a:bodyPr wrap="square" lIns="0" rIns="0" rtlCol="0">
            <a:spAutoFit/>
          </a:bodyPr>
          <a:lstStyle/>
          <a:p>
            <a:pPr algn="l"/>
            <a:r>
              <a:rPr lang="en-US" sz="450" kern="1200" dirty="0">
                <a:solidFill>
                  <a:schemeClr val="tx1"/>
                </a:solidFill>
                <a:effectLst/>
                <a:latin typeface="+mn-lt"/>
                <a:ea typeface="+mn-ea"/>
                <a:cs typeface="+mn-cs"/>
              </a:rPr>
              <a:t>Amazon Web Services, AWS, the Powered by AWS logo, and all AWS service names used in this slide deck are trademarks of Amazon.com, Inc. or its affiliates.</a:t>
            </a:r>
            <a:endParaRPr lang="en-US" sz="450" dirty="0"/>
          </a:p>
        </p:txBody>
      </p:sp>
    </p:spTree>
    <p:extLst>
      <p:ext uri="{BB962C8B-B14F-4D97-AF65-F5344CB8AC3E}">
        <p14:creationId xmlns:p14="http://schemas.microsoft.com/office/powerpoint/2010/main" val="24582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279302"/>
            <a:ext cx="8229600" cy="424732"/>
          </a:xfrm>
        </p:spPr>
        <p:txBody>
          <a:bodyPr/>
          <a:lstStyle>
            <a:lvl1pPr>
              <a:defRPr/>
            </a:lvl1pPr>
          </a:lstStyle>
          <a:p>
            <a:r>
              <a:rPr lang="en-US" dirty="0"/>
              <a:t>Appendix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028700"/>
            <a:ext cx="8229600" cy="341632"/>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single-level TOC</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39F32F87-D83C-42F5-B15F-CE9CA927F736}"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350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a:xfrm>
            <a:off x="457200" y="279302"/>
            <a:ext cx="8229600" cy="424732"/>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6" y="897775"/>
            <a:ext cx="1879554" cy="3759950"/>
          </a:xfrm>
        </p:spPr>
        <p:txBody>
          <a:bodyPr vert="eaVert"/>
          <a:lstStyle>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0BB0B8A5-21CA-4E5A-95E8-077130EA9859}"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00886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585786"/>
            <a:ext cx="674031" cy="407193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585786"/>
            <a:ext cx="1588705" cy="4071939"/>
          </a:xfrm>
        </p:spPr>
        <p:txBody>
          <a:bodyPr vert="eaVert"/>
          <a:lstStyle>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9871B87A-A070-40B1-8B3F-1CBC8F965B42}"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3905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59036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5" name="Rectangle 4">
            <a:extLst>
              <a:ext uri="{FF2B5EF4-FFF2-40B4-BE49-F238E27FC236}">
                <a16:creationId xmlns:a16="http://schemas.microsoft.com/office/drawing/2014/main" id="{F4A252AA-410C-4410-AE45-9D483892FCD8}"/>
              </a:ext>
            </a:extLst>
          </p:cNvPr>
          <p:cNvSpPr/>
          <p:nvPr userDrawn="1"/>
        </p:nvSpPr>
        <p:spPr>
          <a:xfrm>
            <a:off x="285750" y="122792"/>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48719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22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cSld name="1_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dirty="0"/>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228600" y="1114425"/>
            <a:ext cx="8686800" cy="1675843"/>
          </a:xfrm>
        </p:spPr>
        <p:txBody>
          <a:bodyPr/>
          <a:lstStyle>
            <a:lvl1pPr>
              <a:defRPr/>
            </a:lvl1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8BD948C-0269-48E0-BF91-1A5CBF28A84C}"/>
              </a:ext>
            </a:extLst>
          </p:cNvPr>
          <p:cNvSpPr/>
          <p:nvPr/>
        </p:nvSpPr>
        <p:spPr>
          <a:xfrm>
            <a:off x="0" y="0"/>
            <a:ext cx="60228" cy="51435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C0355942-CD87-4612-8189-72A5C7E59EAF}"/>
              </a:ext>
            </a:extLst>
          </p:cNvPr>
          <p:cNvSpPr/>
          <p:nvPr userDrawn="1"/>
        </p:nvSpPr>
        <p:spPr>
          <a:xfrm>
            <a:off x="0" y="0"/>
            <a:ext cx="60228" cy="5143500"/>
          </a:xfrm>
          <a:prstGeom prst="rect">
            <a:avLst/>
          </a:prstGeom>
          <a:gradFill flip="none" rotWithShape="1">
            <a:gsLst>
              <a:gs pos="0">
                <a:schemeClr val="accent1"/>
              </a:gs>
              <a:gs pos="17000">
                <a:srgbClr val="E1381E"/>
              </a:gs>
              <a:gs pos="34000">
                <a:srgbClr val="B20F87"/>
              </a:gs>
              <a:gs pos="70000">
                <a:srgbClr val="5600C2"/>
              </a:gs>
              <a:gs pos="51000">
                <a:srgbClr val="7A14A1"/>
              </a:gs>
              <a:gs pos="86000">
                <a:srgbClr val="3F1EE9"/>
              </a:gs>
              <a:gs pos="100000">
                <a:srgbClr val="0F65F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025728419"/>
      </p:ext>
    </p:extLst>
  </p:cSld>
  <p:clrMapOvr>
    <a:masterClrMapping/>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BD4D8D4-CAB7-30A9-E0D1-FF90E1042C3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326" y="413568"/>
            <a:ext cx="757703" cy="453112"/>
          </a:xfrm>
          <a:prstGeom prst="rect">
            <a:avLst/>
          </a:prstGeom>
        </p:spPr>
      </p:pic>
      <p:sp>
        <p:nvSpPr>
          <p:cNvPr id="34" name="Text Placeholder 11">
            <a:extLst>
              <a:ext uri="{FF2B5EF4-FFF2-40B4-BE49-F238E27FC236}">
                <a16:creationId xmlns:a16="http://schemas.microsoft.com/office/drawing/2014/main" id="{CC6394AE-9889-3497-D2CF-B3A13B83B639}"/>
              </a:ext>
            </a:extLst>
          </p:cNvPr>
          <p:cNvSpPr>
            <a:spLocks noGrp="1"/>
          </p:cNvSpPr>
          <p:nvPr>
            <p:ph type="body" sz="quarter" idx="14" hasCustomPrompt="1"/>
          </p:nvPr>
        </p:nvSpPr>
        <p:spPr>
          <a:xfrm>
            <a:off x="319947" y="3429694"/>
            <a:ext cx="2776747" cy="300082"/>
          </a:xfrm>
        </p:spPr>
        <p:txBody>
          <a:bodyPr/>
          <a:lstStyle>
            <a:lvl1pPr marL="0" indent="0">
              <a:buNone/>
              <a:defRPr sz="1500" b="1" cap="none" spc="0" baseline="0">
                <a:solidFill>
                  <a:schemeClr val="bg1"/>
                </a:solidFill>
              </a:defRPr>
            </a:lvl1pPr>
          </a:lstStyle>
          <a:p>
            <a:pPr lvl="0"/>
            <a:r>
              <a:rPr lang="en-US" dirty="0"/>
              <a:t>Speaker name (pronouns)</a:t>
            </a:r>
          </a:p>
        </p:txBody>
      </p:sp>
      <p:sp>
        <p:nvSpPr>
          <p:cNvPr id="35" name="Text Placeholder 15">
            <a:extLst>
              <a:ext uri="{FF2B5EF4-FFF2-40B4-BE49-F238E27FC236}">
                <a16:creationId xmlns:a16="http://schemas.microsoft.com/office/drawing/2014/main" id="{4558D9E7-4CE8-14F0-81B1-BC0FB89484F5}"/>
              </a:ext>
            </a:extLst>
          </p:cNvPr>
          <p:cNvSpPr>
            <a:spLocks noGrp="1"/>
          </p:cNvSpPr>
          <p:nvPr>
            <p:ph type="body" sz="quarter" idx="15" hasCustomPrompt="1"/>
          </p:nvPr>
        </p:nvSpPr>
        <p:spPr>
          <a:xfrm>
            <a:off x="319947" y="3710242"/>
            <a:ext cx="2776747" cy="424732"/>
          </a:xfrm>
        </p:spPr>
        <p:txBody>
          <a:bodyPr/>
          <a:lstStyle>
            <a:lvl1pPr marL="0" indent="0">
              <a:spcAft>
                <a:spcPts val="225"/>
              </a:spcAft>
              <a:buNone/>
              <a:defRPr sz="1200">
                <a:solidFill>
                  <a:schemeClr val="bg1"/>
                </a:solidFill>
              </a:defRPr>
            </a:lvl1pPr>
            <a:lvl2pPr marL="171450" indent="0">
              <a:buNone/>
              <a:defRPr/>
            </a:lvl2pPr>
            <a:lvl3pPr marL="342900" indent="0">
              <a:buNone/>
              <a:defRPr/>
            </a:lvl3pPr>
            <a:lvl4pPr marL="514350" indent="0">
              <a:buNone/>
              <a:defRPr/>
            </a:lvl4pPr>
            <a:lvl5pPr marL="514350" indent="0">
              <a:buNone/>
              <a:defRPr/>
            </a:lvl5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AABDFDB3-98F4-4A70-E1E9-6DC287A939E1}"/>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13" name="Subtitle 2">
            <a:extLst>
              <a:ext uri="{FF2B5EF4-FFF2-40B4-BE49-F238E27FC236}">
                <a16:creationId xmlns:a16="http://schemas.microsoft.com/office/drawing/2014/main" id="{BA24688F-E4D3-455D-9B0B-AA55FFBE5DE2}"/>
              </a:ext>
            </a:extLst>
          </p:cNvPr>
          <p:cNvSpPr>
            <a:spLocks noGrp="1"/>
          </p:cNvSpPr>
          <p:nvPr>
            <p:ph type="subTitle" idx="1" hasCustomPrompt="1"/>
          </p:nvPr>
        </p:nvSpPr>
        <p:spPr>
          <a:xfrm>
            <a:off x="319947" y="2650115"/>
            <a:ext cx="4995004" cy="757130"/>
          </a:xfrm>
        </p:spPr>
        <p:txBody>
          <a:bodyPr wrap="square"/>
          <a:lstStyle>
            <a:lvl1pPr marL="0" indent="0" algn="l" defTabSz="6858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2400" b="0" i="0" kern="1200" cap="none" spc="0" baseline="0" dirty="0">
                <a:solidFill>
                  <a:schemeClr val="bg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
        <p:nvSpPr>
          <p:cNvPr id="17" name="Title 1">
            <a:extLst>
              <a:ext uri="{FF2B5EF4-FFF2-40B4-BE49-F238E27FC236}">
                <a16:creationId xmlns:a16="http://schemas.microsoft.com/office/drawing/2014/main" id="{79961D1F-6D82-4C7B-979E-00AB8FB74D9A}"/>
              </a:ext>
            </a:extLst>
          </p:cNvPr>
          <p:cNvSpPr>
            <a:spLocks noGrp="1"/>
          </p:cNvSpPr>
          <p:nvPr>
            <p:ph type="ctrTitle" hasCustomPrompt="1"/>
          </p:nvPr>
        </p:nvSpPr>
        <p:spPr>
          <a:xfrm>
            <a:off x="319947" y="2060241"/>
            <a:ext cx="4995003" cy="567848"/>
          </a:xfrm>
        </p:spPr>
        <p:txBody>
          <a:bodyPr wrap="square" anchor="t" anchorCtr="0"/>
          <a:lstStyle>
            <a:lvl1pPr algn="l">
              <a:defRPr sz="3600">
                <a:solidFill>
                  <a:schemeClr val="bg1"/>
                </a:solidFill>
                <a:latin typeface="+mj-lt"/>
              </a:defRPr>
            </a:lvl1pPr>
          </a:lstStyle>
          <a:p>
            <a:r>
              <a:rPr lang="en-US" dirty="0"/>
              <a:t>First-use service name</a:t>
            </a:r>
          </a:p>
        </p:txBody>
      </p:sp>
    </p:spTree>
    <p:extLst>
      <p:ext uri="{BB962C8B-B14F-4D97-AF65-F5344CB8AC3E}">
        <p14:creationId xmlns:p14="http://schemas.microsoft.com/office/powerpoint/2010/main" val="30179148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326" y="413568"/>
            <a:ext cx="757703" cy="453112"/>
          </a:xfrm>
          <a:prstGeom prst="rect">
            <a:avLst/>
          </a:prstGeom>
        </p:spPr>
      </p:pic>
      <p:sp>
        <p:nvSpPr>
          <p:cNvPr id="2" name="TextBox 1">
            <a:extLst>
              <a:ext uri="{FF2B5EF4-FFF2-40B4-BE49-F238E27FC236}">
                <a16:creationId xmlns:a16="http://schemas.microsoft.com/office/drawing/2014/main" id="{A371873D-140F-FD12-96E5-EA3769A5633A}"/>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75D9CB6F-A0EE-4054-99DA-3953E48C73BA}"/>
              </a:ext>
            </a:extLst>
          </p:cNvPr>
          <p:cNvSpPr>
            <a:spLocks noGrp="1"/>
          </p:cNvSpPr>
          <p:nvPr>
            <p:ph type="body" sz="quarter" idx="14" hasCustomPrompt="1"/>
          </p:nvPr>
        </p:nvSpPr>
        <p:spPr>
          <a:xfrm>
            <a:off x="319947" y="3429694"/>
            <a:ext cx="2776747" cy="300082"/>
          </a:xfrm>
        </p:spPr>
        <p:txBody>
          <a:bodyPr/>
          <a:lstStyle>
            <a:lvl1pPr marL="0" indent="0">
              <a:buNone/>
              <a:defRPr sz="15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873FB102-BFBC-4E6E-A041-FBB002BA4B5F}"/>
              </a:ext>
            </a:extLst>
          </p:cNvPr>
          <p:cNvSpPr>
            <a:spLocks noGrp="1"/>
          </p:cNvSpPr>
          <p:nvPr>
            <p:ph type="body" sz="quarter" idx="15" hasCustomPrompt="1"/>
          </p:nvPr>
        </p:nvSpPr>
        <p:spPr>
          <a:xfrm>
            <a:off x="319947" y="3710242"/>
            <a:ext cx="2776747" cy="424732"/>
          </a:xfrm>
        </p:spPr>
        <p:txBody>
          <a:bodyPr/>
          <a:lstStyle>
            <a:lvl1pPr marL="0" indent="0">
              <a:spcAft>
                <a:spcPts val="225"/>
              </a:spcAft>
              <a:buNone/>
              <a:defRPr sz="1200">
                <a:solidFill>
                  <a:schemeClr val="bg1"/>
                </a:solidFill>
              </a:defRPr>
            </a:lvl1pPr>
            <a:lvl2pPr marL="171450" indent="0">
              <a:buNone/>
              <a:defRPr/>
            </a:lvl2pPr>
            <a:lvl3pPr marL="342900" indent="0">
              <a:buNone/>
              <a:defRPr/>
            </a:lvl3pPr>
            <a:lvl4pPr marL="514350" indent="0">
              <a:buNone/>
              <a:defRPr/>
            </a:lvl4pPr>
            <a:lvl5pPr marL="51435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9519B66F-8E51-49C9-BFFD-FA5E8934C29E}"/>
              </a:ext>
            </a:extLst>
          </p:cNvPr>
          <p:cNvSpPr>
            <a:spLocks noGrp="1"/>
          </p:cNvSpPr>
          <p:nvPr>
            <p:ph type="ctrTitle" hasCustomPrompt="1"/>
          </p:nvPr>
        </p:nvSpPr>
        <p:spPr>
          <a:xfrm>
            <a:off x="319947" y="2060241"/>
            <a:ext cx="4995003" cy="567848"/>
          </a:xfrm>
        </p:spPr>
        <p:txBody>
          <a:bodyPr wrap="square" anchor="t" anchorCtr="0"/>
          <a:lstStyle>
            <a:lvl1pPr algn="l">
              <a:defRPr sz="36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1CCA407B-D14D-4B7D-8136-FEEF4F712AD8}"/>
              </a:ext>
            </a:extLst>
          </p:cNvPr>
          <p:cNvSpPr>
            <a:spLocks noGrp="1"/>
          </p:cNvSpPr>
          <p:nvPr>
            <p:ph type="subTitle" idx="1" hasCustomPrompt="1"/>
          </p:nvPr>
        </p:nvSpPr>
        <p:spPr>
          <a:xfrm>
            <a:off x="319947" y="2650115"/>
            <a:ext cx="4995004" cy="757130"/>
          </a:xfrm>
        </p:spPr>
        <p:txBody>
          <a:bodyPr wrap="square"/>
          <a:lstStyle>
            <a:lvl1pPr marL="0" indent="0" algn="l" defTabSz="6858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2400" b="0" i="0" kern="1200" cap="none" spc="0" baseline="0" dirty="0">
                <a:solidFill>
                  <a:schemeClr val="bg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Tree>
    <p:extLst>
      <p:ext uri="{BB962C8B-B14F-4D97-AF65-F5344CB8AC3E}">
        <p14:creationId xmlns:p14="http://schemas.microsoft.com/office/powerpoint/2010/main" val="3687798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Cover slide gradi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A132D961-6013-D997-E7FA-8B088EFC76B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326" y="413568"/>
            <a:ext cx="757703" cy="453112"/>
          </a:xfrm>
          <a:prstGeom prst="rect">
            <a:avLst/>
          </a:prstGeom>
        </p:spPr>
      </p:pic>
      <p:sp>
        <p:nvSpPr>
          <p:cNvPr id="2" name="TextBox 1">
            <a:extLst>
              <a:ext uri="{FF2B5EF4-FFF2-40B4-BE49-F238E27FC236}">
                <a16:creationId xmlns:a16="http://schemas.microsoft.com/office/drawing/2014/main" id="{ED9A09D1-FCAF-59C5-4E2E-599CA8F3C3B0}"/>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bg1"/>
                </a:solidFill>
                <a:effectLst/>
                <a:uLnTx/>
                <a:uFillTx/>
                <a:latin typeface="Amazon Ember Display"/>
                <a:ea typeface="+mn-ea"/>
                <a:cs typeface="+mn-cs"/>
              </a:rPr>
              <a:t>© 2024, Amazon Web Services, Inc. or its affiliates. All rights reserved</a:t>
            </a:r>
          </a:p>
        </p:txBody>
      </p:sp>
      <p:sp>
        <p:nvSpPr>
          <p:cNvPr id="9" name="Text Placeholder 11">
            <a:extLst>
              <a:ext uri="{FF2B5EF4-FFF2-40B4-BE49-F238E27FC236}">
                <a16:creationId xmlns:a16="http://schemas.microsoft.com/office/drawing/2014/main" id="{934F628F-274B-453A-8328-B7BCA8FA3B40}"/>
              </a:ext>
            </a:extLst>
          </p:cNvPr>
          <p:cNvSpPr>
            <a:spLocks noGrp="1"/>
          </p:cNvSpPr>
          <p:nvPr>
            <p:ph type="body" sz="quarter" idx="14" hasCustomPrompt="1"/>
          </p:nvPr>
        </p:nvSpPr>
        <p:spPr>
          <a:xfrm>
            <a:off x="319947" y="3429694"/>
            <a:ext cx="2776747" cy="300082"/>
          </a:xfrm>
        </p:spPr>
        <p:txBody>
          <a:bodyPr/>
          <a:lstStyle>
            <a:lvl1pPr marL="0" indent="0">
              <a:buNone/>
              <a:defRPr sz="1500" b="1" cap="none" spc="0" baseline="0">
                <a:solidFill>
                  <a:schemeClr val="bg1"/>
                </a:solidFill>
              </a:defRPr>
            </a:lvl1pPr>
          </a:lstStyle>
          <a:p>
            <a:pPr lvl="0"/>
            <a:r>
              <a:rPr lang="en-US" dirty="0"/>
              <a:t>Speaker name (pronouns)</a:t>
            </a:r>
          </a:p>
        </p:txBody>
      </p:sp>
      <p:sp>
        <p:nvSpPr>
          <p:cNvPr id="11" name="Text Placeholder 15">
            <a:extLst>
              <a:ext uri="{FF2B5EF4-FFF2-40B4-BE49-F238E27FC236}">
                <a16:creationId xmlns:a16="http://schemas.microsoft.com/office/drawing/2014/main" id="{E082A4C1-D48F-4F5E-94DD-4780258ABACE}"/>
              </a:ext>
            </a:extLst>
          </p:cNvPr>
          <p:cNvSpPr>
            <a:spLocks noGrp="1"/>
          </p:cNvSpPr>
          <p:nvPr>
            <p:ph type="body" sz="quarter" idx="15" hasCustomPrompt="1"/>
          </p:nvPr>
        </p:nvSpPr>
        <p:spPr>
          <a:xfrm>
            <a:off x="319947" y="3710242"/>
            <a:ext cx="2776747" cy="424732"/>
          </a:xfrm>
        </p:spPr>
        <p:txBody>
          <a:bodyPr/>
          <a:lstStyle>
            <a:lvl1pPr marL="0" indent="0">
              <a:spcAft>
                <a:spcPts val="225"/>
              </a:spcAft>
              <a:buNone/>
              <a:defRPr sz="1200">
                <a:solidFill>
                  <a:schemeClr val="bg1"/>
                </a:solidFill>
              </a:defRPr>
            </a:lvl1pPr>
            <a:lvl2pPr marL="171450" indent="0">
              <a:buNone/>
              <a:defRPr/>
            </a:lvl2pPr>
            <a:lvl3pPr marL="342900" indent="0">
              <a:buNone/>
              <a:defRPr/>
            </a:lvl3pPr>
            <a:lvl4pPr marL="514350" indent="0">
              <a:buNone/>
              <a:defRPr/>
            </a:lvl4pPr>
            <a:lvl5pPr marL="514350" indent="0">
              <a:buNone/>
              <a:defRPr/>
            </a:lvl5pPr>
          </a:lstStyle>
          <a:p>
            <a:pPr lvl="0"/>
            <a:r>
              <a:rPr lang="en-US" dirty="0"/>
              <a:t>Speaker job title</a:t>
            </a:r>
            <a:br>
              <a:rPr lang="en-US" dirty="0"/>
            </a:br>
            <a:r>
              <a:rPr lang="en-US" dirty="0"/>
              <a:t>Speaker company</a:t>
            </a:r>
          </a:p>
        </p:txBody>
      </p:sp>
      <p:sp>
        <p:nvSpPr>
          <p:cNvPr id="12" name="Title 1">
            <a:extLst>
              <a:ext uri="{FF2B5EF4-FFF2-40B4-BE49-F238E27FC236}">
                <a16:creationId xmlns:a16="http://schemas.microsoft.com/office/drawing/2014/main" id="{49D5459A-A3F0-43A1-A353-20C1527EC2E6}"/>
              </a:ext>
            </a:extLst>
          </p:cNvPr>
          <p:cNvSpPr>
            <a:spLocks noGrp="1"/>
          </p:cNvSpPr>
          <p:nvPr>
            <p:ph type="ctrTitle" hasCustomPrompt="1"/>
          </p:nvPr>
        </p:nvSpPr>
        <p:spPr>
          <a:xfrm>
            <a:off x="319947" y="2060241"/>
            <a:ext cx="4995003" cy="567848"/>
          </a:xfrm>
        </p:spPr>
        <p:txBody>
          <a:bodyPr wrap="square" anchor="t" anchorCtr="0"/>
          <a:lstStyle>
            <a:lvl1pPr algn="l">
              <a:defRPr sz="3600">
                <a:solidFill>
                  <a:schemeClr val="bg1"/>
                </a:solidFill>
                <a:latin typeface="+mj-lt"/>
              </a:defRPr>
            </a:lvl1pPr>
          </a:lstStyle>
          <a:p>
            <a:r>
              <a:rPr lang="en-US" dirty="0"/>
              <a:t>First-use service name</a:t>
            </a:r>
          </a:p>
        </p:txBody>
      </p:sp>
      <p:sp>
        <p:nvSpPr>
          <p:cNvPr id="13" name="Subtitle 2">
            <a:extLst>
              <a:ext uri="{FF2B5EF4-FFF2-40B4-BE49-F238E27FC236}">
                <a16:creationId xmlns:a16="http://schemas.microsoft.com/office/drawing/2014/main" id="{FA895A05-431F-437C-B83D-07C7AD89A4B4}"/>
              </a:ext>
            </a:extLst>
          </p:cNvPr>
          <p:cNvSpPr>
            <a:spLocks noGrp="1"/>
          </p:cNvSpPr>
          <p:nvPr>
            <p:ph type="subTitle" idx="1" hasCustomPrompt="1"/>
          </p:nvPr>
        </p:nvSpPr>
        <p:spPr>
          <a:xfrm>
            <a:off x="319947" y="2650115"/>
            <a:ext cx="4995004" cy="757130"/>
          </a:xfrm>
        </p:spPr>
        <p:txBody>
          <a:bodyPr wrap="square"/>
          <a:lstStyle>
            <a:lvl1pPr marL="0" indent="0" algn="l" defTabSz="685800" rtl="0" eaLnBrk="1" latinLnBrk="0" hangingPunct="1">
              <a:lnSpc>
                <a:spcPct val="90000"/>
              </a:lnSpc>
              <a:spcBef>
                <a:spcPts val="0"/>
              </a:spcBef>
              <a:spcAft>
                <a:spcPts val="0"/>
              </a:spcAft>
              <a:buClr>
                <a:schemeClr val="tx1"/>
              </a:buClr>
              <a:buSzPct val="90000"/>
              <a:buFont typeface="Arial" panose="020B0604020202020204" pitchFamily="34" charset="0"/>
              <a:buNone/>
              <a:tabLst/>
              <a:defRPr lang="en-US" sz="2400" b="0" i="0" kern="1200" cap="none" spc="0" baseline="0" dirty="0">
                <a:solidFill>
                  <a:schemeClr val="bg1"/>
                </a:solidFill>
                <a:latin typeface="+mn-lt"/>
                <a:ea typeface="+mn-ea"/>
                <a:cs typeface="+mn-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Customer outcome/approved PDP tagline</a:t>
            </a:r>
          </a:p>
        </p:txBody>
      </p:sp>
    </p:spTree>
    <p:extLst>
      <p:ext uri="{BB962C8B-B14F-4D97-AF65-F5344CB8AC3E}">
        <p14:creationId xmlns:p14="http://schemas.microsoft.com/office/powerpoint/2010/main" val="4250321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Agenda_1">
    <p:bg>
      <p:bgPr>
        <a:solidFill>
          <a:schemeClr val="bg1"/>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318779" y="1024247"/>
            <a:ext cx="8572500" cy="341632"/>
          </a:xfrm>
        </p:spPr>
        <p:txBody>
          <a:bodyPr vert="horz" wrap="square" lIns="0" tIns="45720" rIns="0" bIns="45720" rtlCol="0">
            <a:spAutoFit/>
          </a:bodyPr>
          <a:lstStyle>
            <a:lvl1pPr marL="0" indent="0">
              <a:spcAft>
                <a:spcPts val="2250"/>
              </a:spcAft>
              <a:buNone/>
              <a:defRPr lang="en-US" sz="1800" smtClean="0"/>
            </a:lvl1pPr>
            <a:lvl2pPr marL="0" indent="0">
              <a:spcAft>
                <a:spcPts val="2250"/>
              </a:spcAft>
              <a:buNone/>
              <a:defRPr lang="en-US" sz="1800" smtClean="0"/>
            </a:lvl2pPr>
            <a:lvl3pPr marL="0" indent="0">
              <a:spcAft>
                <a:spcPts val="2250"/>
              </a:spcAft>
              <a:buNone/>
              <a:defRPr lang="en-US" sz="1800" smtClean="0"/>
            </a:lvl3pPr>
            <a:lvl4pPr marL="0" indent="0">
              <a:spcAft>
                <a:spcPts val="2250"/>
              </a:spcAft>
              <a:buNone/>
              <a:defRPr lang="en-US" sz="1800" smtClean="0"/>
            </a:lvl4pPr>
            <a:lvl5pPr marL="0" indent="0">
              <a:spcAft>
                <a:spcPts val="2250"/>
              </a:spcAft>
              <a:buNone/>
              <a:defRPr lang="en-US" sz="1800"/>
            </a:lvl5pPr>
          </a:lstStyle>
          <a:p>
            <a:pPr marL="171450" lvl="0" indent="-171450">
              <a:spcAft>
                <a:spcPts val="2250"/>
              </a:spcAft>
              <a:buClr>
                <a:schemeClr val="tx1"/>
              </a:buClr>
            </a:pPr>
            <a:r>
              <a:rPr lang="en-US" dirty="0"/>
              <a:t>List high-level agenda items without bullets</a:t>
            </a:r>
          </a:p>
        </p:txBody>
      </p:sp>
      <p:sp>
        <p:nvSpPr>
          <p:cNvPr id="5" name="Title 1">
            <a:extLst>
              <a:ext uri="{FF2B5EF4-FFF2-40B4-BE49-F238E27FC236}">
                <a16:creationId xmlns:a16="http://schemas.microsoft.com/office/drawing/2014/main" id="{A175166B-DC8C-4D02-820A-E0D358716306}"/>
              </a:ext>
            </a:extLst>
          </p:cNvPr>
          <p:cNvSpPr>
            <a:spLocks noGrp="1"/>
          </p:cNvSpPr>
          <p:nvPr>
            <p:ph type="title" hasCustomPrompt="1"/>
          </p:nvPr>
        </p:nvSpPr>
        <p:spPr>
          <a:xfrm>
            <a:off x="318779" y="266533"/>
            <a:ext cx="8572500" cy="478631"/>
          </a:xfrm>
        </p:spPr>
        <p:txBody>
          <a:bodyPr/>
          <a:lstStyle>
            <a:lvl1pPr>
              <a:defRPr/>
            </a:lvl1pPr>
          </a:lstStyle>
          <a:p>
            <a:r>
              <a:rPr lang="en-US" dirty="0"/>
              <a:t>Agenda</a:t>
            </a:r>
          </a:p>
        </p:txBody>
      </p:sp>
    </p:spTree>
    <p:extLst>
      <p:ext uri="{BB962C8B-B14F-4D97-AF65-F5344CB8AC3E}">
        <p14:creationId xmlns:p14="http://schemas.microsoft.com/office/powerpoint/2010/main" val="2716947086"/>
      </p:ext>
    </p:extLst>
  </p:cSld>
  <p:clrMapOvr>
    <a:masterClrMapping/>
  </p:clrMapOvr>
  <p:transition>
    <p:fade/>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Agenda_2">
    <p:bg>
      <p:bgPr>
        <a:solidFill>
          <a:schemeClr val="bg1"/>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C80C750-A3DA-DD57-9D7D-AE81CEF72200}"/>
              </a:ext>
            </a:extLst>
          </p:cNvPr>
          <p:cNvSpPr/>
          <p:nvPr userDrawn="1"/>
        </p:nvSpPr>
        <p:spPr>
          <a:xfrm>
            <a:off x="4572000" y="257175"/>
            <a:ext cx="4314825" cy="4400550"/>
          </a:xfrm>
          <a:prstGeom prst="roundRect">
            <a:avLst>
              <a:gd name="adj" fmla="val 416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4" name="Text Placeholder 5">
            <a:extLst>
              <a:ext uri="{FF2B5EF4-FFF2-40B4-BE49-F238E27FC236}">
                <a16:creationId xmlns:a16="http://schemas.microsoft.com/office/drawing/2014/main" id="{9E09F29F-FB70-4479-9632-85DE314617E2}"/>
              </a:ext>
            </a:extLst>
          </p:cNvPr>
          <p:cNvSpPr>
            <a:spLocks noGrp="1"/>
          </p:cNvSpPr>
          <p:nvPr>
            <p:ph type="body" sz="quarter" idx="10" hasCustomPrompt="1"/>
          </p:nvPr>
        </p:nvSpPr>
        <p:spPr>
          <a:xfrm>
            <a:off x="4776311" y="436944"/>
            <a:ext cx="3934778" cy="4012437"/>
          </a:xfrm>
          <a:prstGeom prst="rect">
            <a:avLst/>
          </a:prstGeom>
          <a:noFill/>
        </p:spPr>
        <p:txBody>
          <a:bodyPr vert="horz" wrap="square" lIns="0" tIns="91440" rIns="0" bIns="274320" rtlCol="0">
            <a:normAutofit/>
          </a:bodyPr>
          <a:lstStyle>
            <a:lvl1pPr marL="0" indent="0">
              <a:spcAft>
                <a:spcPts val="2250"/>
              </a:spcAft>
              <a:buNone/>
              <a:defRPr lang="en-US" sz="1800" smtClean="0"/>
            </a:lvl1pPr>
            <a:lvl2pPr marL="0" indent="0">
              <a:spcAft>
                <a:spcPts val="2250"/>
              </a:spcAft>
              <a:buNone/>
              <a:defRPr lang="en-US" sz="1800" smtClean="0"/>
            </a:lvl2pPr>
            <a:lvl3pPr marL="0" indent="0">
              <a:spcAft>
                <a:spcPts val="2250"/>
              </a:spcAft>
              <a:buNone/>
              <a:defRPr lang="en-US" sz="1800" smtClean="0"/>
            </a:lvl3pPr>
            <a:lvl4pPr marL="0" indent="0">
              <a:spcAft>
                <a:spcPts val="2250"/>
              </a:spcAft>
              <a:buNone/>
              <a:defRPr lang="en-US" sz="1800" smtClean="0"/>
            </a:lvl4pPr>
            <a:lvl5pPr marL="0" indent="0">
              <a:spcAft>
                <a:spcPts val="2250"/>
              </a:spcAft>
              <a:buNone/>
              <a:defRPr lang="en-US" sz="1800"/>
            </a:lvl5pPr>
          </a:lstStyle>
          <a:p>
            <a:pPr marL="171450" lvl="0" indent="-171450">
              <a:spcAft>
                <a:spcPts val="2250"/>
              </a:spcAft>
              <a:buClr>
                <a:schemeClr val="tx1"/>
              </a:buClr>
            </a:pPr>
            <a:r>
              <a:rPr lang="en-US" dirty="0"/>
              <a:t>List high-level agenda items without bullets</a:t>
            </a:r>
          </a:p>
        </p:txBody>
      </p:sp>
      <p:pic>
        <p:nvPicPr>
          <p:cNvPr id="12" name="Graphic 11">
            <a:extLst>
              <a:ext uri="{FF2B5EF4-FFF2-40B4-BE49-F238E27FC236}">
                <a16:creationId xmlns:a16="http://schemas.microsoft.com/office/drawing/2014/main" id="{EB950FD9-0857-BC4D-D724-141D5EC11C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6311" y="4290536"/>
            <a:ext cx="171450" cy="171450"/>
          </a:xfrm>
          <a:prstGeom prst="rect">
            <a:avLst/>
          </a:prstGeom>
        </p:spPr>
      </p:pic>
      <p:sp>
        <p:nvSpPr>
          <p:cNvPr id="6" name="Title 1">
            <a:extLst>
              <a:ext uri="{FF2B5EF4-FFF2-40B4-BE49-F238E27FC236}">
                <a16:creationId xmlns:a16="http://schemas.microsoft.com/office/drawing/2014/main" id="{CC3DF3CF-43E4-4E15-A5F1-E550729CA285}"/>
              </a:ext>
            </a:extLst>
          </p:cNvPr>
          <p:cNvSpPr>
            <a:spLocks noGrp="1"/>
          </p:cNvSpPr>
          <p:nvPr>
            <p:ph type="title" hasCustomPrompt="1"/>
          </p:nvPr>
        </p:nvSpPr>
        <p:spPr>
          <a:xfrm>
            <a:off x="971550" y="2203847"/>
            <a:ext cx="3262004" cy="478631"/>
          </a:xfrm>
        </p:spPr>
        <p:txBody>
          <a:bodyPr anchor="ctr"/>
          <a:lstStyle>
            <a:lvl1pPr>
              <a:defRPr sz="3000"/>
            </a:lvl1pPr>
          </a:lstStyle>
          <a:p>
            <a:r>
              <a:rPr lang="en-US" dirty="0"/>
              <a:t>Agenda</a:t>
            </a:r>
          </a:p>
        </p:txBody>
      </p:sp>
    </p:spTree>
    <p:extLst>
      <p:ext uri="{BB962C8B-B14F-4D97-AF65-F5344CB8AC3E}">
        <p14:creationId xmlns:p14="http://schemas.microsoft.com/office/powerpoint/2010/main" val="35118755"/>
      </p:ext>
    </p:extLst>
  </p:cSld>
  <p:clrMapOvr>
    <a:masterClrMapping/>
  </p:clrMapOvr>
  <p:transition>
    <p:fade/>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Agenda_3">
    <p:bg>
      <p:bgPr>
        <a:solidFill>
          <a:schemeClr val="bg1"/>
        </a:solidFill>
        <a:effectLst/>
      </p:bgPr>
    </p:bg>
    <p:spTree>
      <p:nvGrpSpPr>
        <p:cNvPr id="1" name=""/>
        <p:cNvGrpSpPr/>
        <p:nvPr/>
      </p:nvGrpSpPr>
      <p:grpSpPr>
        <a:xfrm>
          <a:off x="0" y="0"/>
          <a:ext cx="0" cy="0"/>
          <a:chOff x="0" y="0"/>
          <a:chExt cx="0" cy="0"/>
        </a:xfrm>
      </p:grpSpPr>
      <p:sp>
        <p:nvSpPr>
          <p:cNvPr id="59" name="Rectangle: Rounded Corners 14">
            <a:extLst>
              <a:ext uri="{FF2B5EF4-FFF2-40B4-BE49-F238E27FC236}">
                <a16:creationId xmlns:a16="http://schemas.microsoft.com/office/drawing/2014/main" id="{90CAB64E-C3D8-D3B4-BDBE-B1CFA3F66B17}"/>
              </a:ext>
            </a:extLst>
          </p:cNvPr>
          <p:cNvSpPr/>
          <p:nvPr userDrawn="1"/>
        </p:nvSpPr>
        <p:spPr>
          <a:xfrm>
            <a:off x="316112" y="3064062"/>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9" name="Rectangle: Rounded Corners 14">
            <a:extLst>
              <a:ext uri="{FF2B5EF4-FFF2-40B4-BE49-F238E27FC236}">
                <a16:creationId xmlns:a16="http://schemas.microsoft.com/office/drawing/2014/main" id="{AC58A4AF-5F75-90B5-E2D5-B6AD307D8E47}"/>
              </a:ext>
            </a:extLst>
          </p:cNvPr>
          <p:cNvSpPr/>
          <p:nvPr userDrawn="1"/>
        </p:nvSpPr>
        <p:spPr>
          <a:xfrm>
            <a:off x="316112" y="1465649"/>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38" name="Text Placeholder 37">
            <a:extLst>
              <a:ext uri="{FF2B5EF4-FFF2-40B4-BE49-F238E27FC236}">
                <a16:creationId xmlns:a16="http://schemas.microsoft.com/office/drawing/2014/main" id="{2059F353-311B-F409-C62D-0FFAB22CC7EC}"/>
              </a:ext>
            </a:extLst>
          </p:cNvPr>
          <p:cNvSpPr>
            <a:spLocks noGrp="1"/>
          </p:cNvSpPr>
          <p:nvPr>
            <p:ph type="body" sz="quarter" idx="12" hasCustomPrompt="1"/>
          </p:nvPr>
        </p:nvSpPr>
        <p:spPr>
          <a:xfrm>
            <a:off x="1276907" y="1841733"/>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39" name="Text Placeholder 37">
            <a:extLst>
              <a:ext uri="{FF2B5EF4-FFF2-40B4-BE49-F238E27FC236}">
                <a16:creationId xmlns:a16="http://schemas.microsoft.com/office/drawing/2014/main" id="{F7711304-137D-F984-FCB7-ABDFAF726FBF}"/>
              </a:ext>
            </a:extLst>
          </p:cNvPr>
          <p:cNvSpPr>
            <a:spLocks noGrp="1"/>
          </p:cNvSpPr>
          <p:nvPr>
            <p:ph type="body" sz="quarter" idx="13" hasCustomPrompt="1"/>
          </p:nvPr>
        </p:nvSpPr>
        <p:spPr>
          <a:xfrm>
            <a:off x="428067" y="1780103"/>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01</a:t>
            </a:r>
          </a:p>
        </p:txBody>
      </p:sp>
      <p:sp>
        <p:nvSpPr>
          <p:cNvPr id="47" name="Text Placeholder 37">
            <a:extLst>
              <a:ext uri="{FF2B5EF4-FFF2-40B4-BE49-F238E27FC236}">
                <a16:creationId xmlns:a16="http://schemas.microsoft.com/office/drawing/2014/main" id="{953B5177-9BDA-5DF1-2654-40F84CED969A}"/>
              </a:ext>
            </a:extLst>
          </p:cNvPr>
          <p:cNvSpPr>
            <a:spLocks noGrp="1"/>
          </p:cNvSpPr>
          <p:nvPr>
            <p:ph type="body" sz="quarter" idx="18" hasCustomPrompt="1"/>
          </p:nvPr>
        </p:nvSpPr>
        <p:spPr>
          <a:xfrm>
            <a:off x="1276907" y="3440145"/>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48" name="Text Placeholder 37">
            <a:extLst>
              <a:ext uri="{FF2B5EF4-FFF2-40B4-BE49-F238E27FC236}">
                <a16:creationId xmlns:a16="http://schemas.microsoft.com/office/drawing/2014/main" id="{7BC2DADC-7A2D-0BE5-97F0-FB06ADCD454D}"/>
              </a:ext>
            </a:extLst>
          </p:cNvPr>
          <p:cNvSpPr>
            <a:spLocks noGrp="1"/>
          </p:cNvSpPr>
          <p:nvPr>
            <p:ph type="body" sz="quarter" idx="19" hasCustomPrompt="1"/>
          </p:nvPr>
        </p:nvSpPr>
        <p:spPr>
          <a:xfrm>
            <a:off x="428067" y="3378516"/>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04</a:t>
            </a:r>
          </a:p>
        </p:txBody>
      </p:sp>
      <p:sp>
        <p:nvSpPr>
          <p:cNvPr id="2" name="Title 1">
            <a:extLst>
              <a:ext uri="{FF2B5EF4-FFF2-40B4-BE49-F238E27FC236}">
                <a16:creationId xmlns:a16="http://schemas.microsoft.com/office/drawing/2014/main" id="{EA4D24A8-EBF2-4C49-BC69-1DFF588B45A9}"/>
              </a:ext>
            </a:extLst>
          </p:cNvPr>
          <p:cNvSpPr>
            <a:spLocks noGrp="1"/>
          </p:cNvSpPr>
          <p:nvPr>
            <p:ph type="title" hasCustomPrompt="1"/>
          </p:nvPr>
        </p:nvSpPr>
        <p:spPr>
          <a:xfrm>
            <a:off x="314325" y="270987"/>
            <a:ext cx="8572500" cy="478631"/>
          </a:xfrm>
        </p:spPr>
        <p:txBody>
          <a:bodyPr/>
          <a:lstStyle>
            <a:lvl1pPr>
              <a:defRPr/>
            </a:lvl1pPr>
          </a:lstStyle>
          <a:p>
            <a:r>
              <a:rPr lang="en-US" dirty="0"/>
              <a:t>Agenda</a:t>
            </a:r>
          </a:p>
        </p:txBody>
      </p:sp>
      <p:sp>
        <p:nvSpPr>
          <p:cNvPr id="3" name="Rectangle: Rounded Corners 14">
            <a:extLst>
              <a:ext uri="{FF2B5EF4-FFF2-40B4-BE49-F238E27FC236}">
                <a16:creationId xmlns:a16="http://schemas.microsoft.com/office/drawing/2014/main" id="{A5B475CB-72C2-5DA6-7F4B-A11AA9DCF4BD}"/>
              </a:ext>
            </a:extLst>
          </p:cNvPr>
          <p:cNvSpPr/>
          <p:nvPr userDrawn="1"/>
        </p:nvSpPr>
        <p:spPr>
          <a:xfrm>
            <a:off x="6186678" y="1465649"/>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4" name="Text Placeholder 37">
            <a:extLst>
              <a:ext uri="{FF2B5EF4-FFF2-40B4-BE49-F238E27FC236}">
                <a16:creationId xmlns:a16="http://schemas.microsoft.com/office/drawing/2014/main" id="{98BA58F2-33BE-123D-9CEF-7FFCF6EB2A59}"/>
              </a:ext>
            </a:extLst>
          </p:cNvPr>
          <p:cNvSpPr>
            <a:spLocks noGrp="1"/>
          </p:cNvSpPr>
          <p:nvPr>
            <p:ph type="body" sz="quarter" idx="20" hasCustomPrompt="1"/>
          </p:nvPr>
        </p:nvSpPr>
        <p:spPr>
          <a:xfrm>
            <a:off x="7147473" y="1841733"/>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5" name="Text Placeholder 37">
            <a:extLst>
              <a:ext uri="{FF2B5EF4-FFF2-40B4-BE49-F238E27FC236}">
                <a16:creationId xmlns:a16="http://schemas.microsoft.com/office/drawing/2014/main" id="{7D8258AA-317E-2D75-0695-DAF7CA706EC7}"/>
              </a:ext>
            </a:extLst>
          </p:cNvPr>
          <p:cNvSpPr>
            <a:spLocks noGrp="1"/>
          </p:cNvSpPr>
          <p:nvPr>
            <p:ph type="body" sz="quarter" idx="21" hasCustomPrompt="1"/>
          </p:nvPr>
        </p:nvSpPr>
        <p:spPr>
          <a:xfrm>
            <a:off x="6298633" y="1780103"/>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03</a:t>
            </a:r>
          </a:p>
        </p:txBody>
      </p:sp>
      <p:sp>
        <p:nvSpPr>
          <p:cNvPr id="6" name="Rectangle: Rounded Corners 14">
            <a:extLst>
              <a:ext uri="{FF2B5EF4-FFF2-40B4-BE49-F238E27FC236}">
                <a16:creationId xmlns:a16="http://schemas.microsoft.com/office/drawing/2014/main" id="{6FC7776F-E0BD-07D6-3B13-FA34C298FA42}"/>
              </a:ext>
            </a:extLst>
          </p:cNvPr>
          <p:cNvSpPr/>
          <p:nvPr userDrawn="1"/>
        </p:nvSpPr>
        <p:spPr>
          <a:xfrm>
            <a:off x="3251395" y="1465649"/>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7" name="Text Placeholder 37">
            <a:extLst>
              <a:ext uri="{FF2B5EF4-FFF2-40B4-BE49-F238E27FC236}">
                <a16:creationId xmlns:a16="http://schemas.microsoft.com/office/drawing/2014/main" id="{22CD3051-126F-857F-1DC9-D67B4E2B2BE9}"/>
              </a:ext>
            </a:extLst>
          </p:cNvPr>
          <p:cNvSpPr>
            <a:spLocks noGrp="1"/>
          </p:cNvSpPr>
          <p:nvPr>
            <p:ph type="body" sz="quarter" idx="22" hasCustomPrompt="1"/>
          </p:nvPr>
        </p:nvSpPr>
        <p:spPr>
          <a:xfrm>
            <a:off x="4212190" y="1841733"/>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8" name="Text Placeholder 37">
            <a:extLst>
              <a:ext uri="{FF2B5EF4-FFF2-40B4-BE49-F238E27FC236}">
                <a16:creationId xmlns:a16="http://schemas.microsoft.com/office/drawing/2014/main" id="{5B8DF3FE-9334-6C10-0274-C5A73AFEE1CE}"/>
              </a:ext>
            </a:extLst>
          </p:cNvPr>
          <p:cNvSpPr>
            <a:spLocks noGrp="1"/>
          </p:cNvSpPr>
          <p:nvPr>
            <p:ph type="body" sz="quarter" idx="23" hasCustomPrompt="1"/>
          </p:nvPr>
        </p:nvSpPr>
        <p:spPr>
          <a:xfrm>
            <a:off x="3363349" y="1780103"/>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02</a:t>
            </a:r>
          </a:p>
        </p:txBody>
      </p:sp>
      <p:sp>
        <p:nvSpPr>
          <p:cNvPr id="10" name="Rectangle: Rounded Corners 14">
            <a:extLst>
              <a:ext uri="{FF2B5EF4-FFF2-40B4-BE49-F238E27FC236}">
                <a16:creationId xmlns:a16="http://schemas.microsoft.com/office/drawing/2014/main" id="{F1D15092-6C97-448C-5A10-94969E090303}"/>
              </a:ext>
            </a:extLst>
          </p:cNvPr>
          <p:cNvSpPr/>
          <p:nvPr userDrawn="1"/>
        </p:nvSpPr>
        <p:spPr>
          <a:xfrm>
            <a:off x="3251395" y="3064062"/>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11" name="Text Placeholder 37">
            <a:extLst>
              <a:ext uri="{FF2B5EF4-FFF2-40B4-BE49-F238E27FC236}">
                <a16:creationId xmlns:a16="http://schemas.microsoft.com/office/drawing/2014/main" id="{73E22F3E-D239-535A-31BB-7FA69E425ACF}"/>
              </a:ext>
            </a:extLst>
          </p:cNvPr>
          <p:cNvSpPr>
            <a:spLocks noGrp="1"/>
          </p:cNvSpPr>
          <p:nvPr>
            <p:ph type="body" sz="quarter" idx="24" hasCustomPrompt="1"/>
          </p:nvPr>
        </p:nvSpPr>
        <p:spPr>
          <a:xfrm>
            <a:off x="4212190" y="3440145"/>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12" name="Text Placeholder 37">
            <a:extLst>
              <a:ext uri="{FF2B5EF4-FFF2-40B4-BE49-F238E27FC236}">
                <a16:creationId xmlns:a16="http://schemas.microsoft.com/office/drawing/2014/main" id="{86E3BFD3-9F94-F9A8-81E8-0EB2B39F6B47}"/>
              </a:ext>
            </a:extLst>
          </p:cNvPr>
          <p:cNvSpPr>
            <a:spLocks noGrp="1"/>
          </p:cNvSpPr>
          <p:nvPr>
            <p:ph type="body" sz="quarter" idx="25" hasCustomPrompt="1"/>
          </p:nvPr>
        </p:nvSpPr>
        <p:spPr>
          <a:xfrm>
            <a:off x="3363349" y="3378516"/>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05</a:t>
            </a:r>
          </a:p>
        </p:txBody>
      </p:sp>
      <p:sp>
        <p:nvSpPr>
          <p:cNvPr id="13" name="Rectangle: Rounded Corners 14">
            <a:extLst>
              <a:ext uri="{FF2B5EF4-FFF2-40B4-BE49-F238E27FC236}">
                <a16:creationId xmlns:a16="http://schemas.microsoft.com/office/drawing/2014/main" id="{668F1842-A029-8577-1313-202C5B12D1E5}"/>
              </a:ext>
            </a:extLst>
          </p:cNvPr>
          <p:cNvSpPr/>
          <p:nvPr userDrawn="1"/>
        </p:nvSpPr>
        <p:spPr>
          <a:xfrm>
            <a:off x="6188495" y="3064062"/>
            <a:ext cx="2700147" cy="1344490"/>
          </a:xfrm>
          <a:prstGeom prst="roundRect">
            <a:avLst>
              <a:gd name="adj" fmla="val 739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latin typeface="+mn-lt"/>
            </a:endParaRPr>
          </a:p>
        </p:txBody>
      </p:sp>
      <p:sp>
        <p:nvSpPr>
          <p:cNvPr id="14" name="Text Placeholder 37">
            <a:extLst>
              <a:ext uri="{FF2B5EF4-FFF2-40B4-BE49-F238E27FC236}">
                <a16:creationId xmlns:a16="http://schemas.microsoft.com/office/drawing/2014/main" id="{DE014517-16BD-2C94-81FC-CDCCF037A972}"/>
              </a:ext>
            </a:extLst>
          </p:cNvPr>
          <p:cNvSpPr>
            <a:spLocks noGrp="1"/>
          </p:cNvSpPr>
          <p:nvPr>
            <p:ph type="body" sz="quarter" idx="26" hasCustomPrompt="1"/>
          </p:nvPr>
        </p:nvSpPr>
        <p:spPr>
          <a:xfrm>
            <a:off x="7149290" y="3440145"/>
            <a:ext cx="1413510" cy="553998"/>
          </a:xfrm>
        </p:spPr>
        <p:txBody>
          <a:bodyPr anchor="b"/>
          <a:lstStyle>
            <a:lvl1pPr marL="0" indent="0">
              <a:lnSpc>
                <a:spcPct val="100000"/>
              </a:lnSpc>
              <a:buNone/>
              <a:defRPr sz="1500" b="0" i="0">
                <a:solidFill>
                  <a:schemeClr val="tx1"/>
                </a:solidFill>
                <a:latin typeface="+mn-lt"/>
                <a:ea typeface="Amazon Ember Display" panose="020F0603020204020204" pitchFamily="34" charset="0"/>
                <a:cs typeface="Amazon Ember Display" panose="020F0603020204020204" pitchFamily="34"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High-level agenda item</a:t>
            </a:r>
          </a:p>
        </p:txBody>
      </p:sp>
      <p:sp>
        <p:nvSpPr>
          <p:cNvPr id="15" name="Text Placeholder 37">
            <a:extLst>
              <a:ext uri="{FF2B5EF4-FFF2-40B4-BE49-F238E27FC236}">
                <a16:creationId xmlns:a16="http://schemas.microsoft.com/office/drawing/2014/main" id="{9284299F-26A3-0F49-D21E-DA27D1F3DCB6}"/>
              </a:ext>
            </a:extLst>
          </p:cNvPr>
          <p:cNvSpPr>
            <a:spLocks noGrp="1"/>
          </p:cNvSpPr>
          <p:nvPr>
            <p:ph type="body" sz="quarter" idx="27" hasCustomPrompt="1"/>
          </p:nvPr>
        </p:nvSpPr>
        <p:spPr>
          <a:xfrm>
            <a:off x="6300450" y="3378516"/>
            <a:ext cx="657080" cy="715581"/>
          </a:xfrm>
        </p:spPr>
        <p:txBody>
          <a:bodyPr anchor="ctr"/>
          <a:lstStyle>
            <a:lvl1pPr marL="0" indent="0" algn="r">
              <a:lnSpc>
                <a:spcPct val="100000"/>
              </a:lnSpc>
              <a:buNone/>
              <a:defRPr lang="en-US" sz="4050" b="1" i="0" kern="1200" spc="-113" dirty="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dirty="0"/>
              <a:t>06</a:t>
            </a:r>
          </a:p>
        </p:txBody>
      </p:sp>
    </p:spTree>
    <p:extLst>
      <p:ext uri="{BB962C8B-B14F-4D97-AF65-F5344CB8AC3E}">
        <p14:creationId xmlns:p14="http://schemas.microsoft.com/office/powerpoint/2010/main" val="3622665975"/>
      </p:ext>
    </p:extLst>
  </p:cSld>
  <p:clrMapOvr>
    <a:masterClrMapping/>
  </p:clrMapOvr>
  <p:transition>
    <p:fade/>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F73FA-018C-42B4-99E2-A1521E83ABDD}"/>
              </a:ext>
            </a:extLst>
          </p:cNvPr>
          <p:cNvSpPr>
            <a:spLocks noGrp="1"/>
          </p:cNvSpPr>
          <p:nvPr>
            <p:ph type="title" hasCustomPrompt="1"/>
          </p:nvPr>
        </p:nvSpPr>
        <p:spPr>
          <a:xfrm>
            <a:off x="0" y="-485775"/>
            <a:ext cx="9359900" cy="478631"/>
          </a:xfrm>
        </p:spPr>
        <p:txBody>
          <a:bodyPr/>
          <a:lstStyle>
            <a:lvl1pPr>
              <a:defRPr sz="1800">
                <a:solidFill>
                  <a:schemeClr val="bg1">
                    <a:lumMod val="65000"/>
                    <a:lumOff val="35000"/>
                  </a:schemeClr>
                </a:solidFill>
              </a:defRPr>
            </a:lvl1pPr>
          </a:lstStyle>
          <a:p>
            <a:r>
              <a:rPr lang="en-US"/>
              <a:t>Blank layout (enter descriptive title here for accessibility)</a:t>
            </a:r>
          </a:p>
        </p:txBody>
      </p:sp>
    </p:spTree>
    <p:extLst>
      <p:ext uri="{BB962C8B-B14F-4D97-AF65-F5344CB8AC3E}">
        <p14:creationId xmlns:p14="http://schemas.microsoft.com/office/powerpoint/2010/main" val="2911973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3"/>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52353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18779" y="266262"/>
            <a:ext cx="8572501" cy="478631"/>
          </a:xfrm>
        </p:spPr>
        <p:txBody>
          <a:bodyPr/>
          <a:lstStyle>
            <a:lvl1pPr>
              <a:defRPr/>
            </a:lvl1pPr>
          </a:lstStyle>
          <a:p>
            <a:r>
              <a:rPr lang="en-US" dirty="0"/>
              <a:t>Title only layout</a:t>
            </a:r>
          </a:p>
        </p:txBody>
      </p:sp>
    </p:spTree>
    <p:extLst>
      <p:ext uri="{BB962C8B-B14F-4D97-AF65-F5344CB8AC3E}">
        <p14:creationId xmlns:p14="http://schemas.microsoft.com/office/powerpoint/2010/main" val="136398301"/>
      </p:ext>
    </p:extLst>
  </p:cSld>
  <p:clrMapOvr>
    <a:masterClrMapping/>
  </p:clrMapOvr>
  <p:transition>
    <p:fade/>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02579A-F003-4256-9071-88F3CD2BA3E7}"/>
              </a:ext>
            </a:extLst>
          </p:cNvPr>
          <p:cNvSpPr>
            <a:spLocks noGrp="1"/>
          </p:cNvSpPr>
          <p:nvPr>
            <p:ph type="body" sz="quarter" idx="10" hasCustomPrompt="1"/>
          </p:nvPr>
        </p:nvSpPr>
        <p:spPr>
          <a:xfrm>
            <a:off x="318778" y="788347"/>
            <a:ext cx="8562338"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8" name="Title 1">
            <a:extLst>
              <a:ext uri="{FF2B5EF4-FFF2-40B4-BE49-F238E27FC236}">
                <a16:creationId xmlns:a16="http://schemas.microsoft.com/office/drawing/2014/main" id="{5E353A7C-118D-EB9D-83D3-ABB36CA1BE19}"/>
              </a:ext>
            </a:extLst>
          </p:cNvPr>
          <p:cNvSpPr>
            <a:spLocks noGrp="1"/>
          </p:cNvSpPr>
          <p:nvPr>
            <p:ph type="title" hasCustomPrompt="1"/>
          </p:nvPr>
        </p:nvSpPr>
        <p:spPr>
          <a:xfrm>
            <a:off x="318779" y="266262"/>
            <a:ext cx="8572501" cy="478631"/>
          </a:xfrm>
        </p:spPr>
        <p:txBody>
          <a:bodyPr/>
          <a:lstStyle>
            <a:lvl1pPr>
              <a:defRPr/>
            </a:lvl1pPr>
          </a:lstStyle>
          <a:p>
            <a:r>
              <a:rPr lang="en-US" dirty="0"/>
              <a:t>Title and subtitle layout</a:t>
            </a:r>
          </a:p>
        </p:txBody>
      </p:sp>
    </p:spTree>
    <p:extLst>
      <p:ext uri="{BB962C8B-B14F-4D97-AF65-F5344CB8AC3E}">
        <p14:creationId xmlns:p14="http://schemas.microsoft.com/office/powerpoint/2010/main" val="161131047"/>
      </p:ext>
    </p:extLst>
  </p:cSld>
  <p:clrMapOvr>
    <a:masterClrMapping/>
  </p:clrMapOvr>
  <p:transition>
    <p:fade/>
  </p:transition>
  <p:extLst>
    <p:ext uri="{DCECCB84-F9BA-43D5-87BE-67443E8EF086}">
      <p15:sldGuideLst xmlns:p15="http://schemas.microsoft.com/office/powerpoint/2012/main"/>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9B2D-B36B-40AC-9254-12739BCD5930}"/>
              </a:ext>
            </a:extLst>
          </p:cNvPr>
          <p:cNvSpPr>
            <a:spLocks noGrp="1"/>
          </p:cNvSpPr>
          <p:nvPr>
            <p:ph type="title" hasCustomPrompt="1"/>
          </p:nvPr>
        </p:nvSpPr>
        <p:spPr/>
        <p:txBody>
          <a:bodyPr/>
          <a:lstStyle>
            <a:lvl1pPr>
              <a:defRPr/>
            </a:lvl1pPr>
          </a:lstStyle>
          <a:p>
            <a:r>
              <a:rPr lang="en-US"/>
              <a:t>Title and content layout</a:t>
            </a:r>
          </a:p>
        </p:txBody>
      </p:sp>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318779" y="1038216"/>
            <a:ext cx="8572501" cy="1697901"/>
          </a:xfrm>
        </p:spPr>
        <p:txBody>
          <a:bodyPr/>
          <a:lstStyle>
            <a:lvl1pPr marL="0" indent="0">
              <a:lnSpc>
                <a:spcPct val="100000"/>
              </a:lnSpc>
              <a:buNone/>
              <a:defRPr/>
            </a:lvl1pPr>
            <a:lvl2pPr marL="171450" indent="0">
              <a:lnSpc>
                <a:spcPct val="100000"/>
              </a:lnSpc>
              <a:buNone/>
              <a:defRPr/>
            </a:lvl2pPr>
            <a:lvl3pPr marL="342900" indent="0">
              <a:lnSpc>
                <a:spcPct val="100000"/>
              </a:lnSpc>
              <a:buNone/>
              <a:defRPr/>
            </a:lvl3pPr>
            <a:lvl4pPr marL="514350" indent="0">
              <a:lnSpc>
                <a:spcPct val="100000"/>
              </a:lnSpc>
              <a:buNone/>
              <a:defRPr/>
            </a:lvl4pPr>
            <a:lvl5pPr marL="514350" indent="0">
              <a:lnSpc>
                <a:spcPct val="100000"/>
              </a:lnSpc>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6023924"/>
      </p:ext>
    </p:extLst>
  </p:cSld>
  <p:clrMapOvr>
    <a:masterClrMapping/>
  </p:clrMapOvr>
  <p:transition>
    <p:fade/>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and Bullete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7D87-D3C3-4EBC-8F18-A1178903C794}"/>
              </a:ext>
            </a:extLst>
          </p:cNvPr>
          <p:cNvSpPr>
            <a:spLocks noGrp="1"/>
          </p:cNvSpPr>
          <p:nvPr>
            <p:ph type="title" hasCustomPrompt="1"/>
          </p:nvPr>
        </p:nvSpPr>
        <p:spPr/>
        <p:txBody>
          <a:bodyPr/>
          <a:lstStyle>
            <a:lvl1pPr>
              <a:defRPr/>
            </a:lvl1pPr>
          </a:lstStyle>
          <a:p>
            <a:r>
              <a:rPr lang="en-US"/>
              <a:t>Title and bulleted content layout</a:t>
            </a:r>
          </a:p>
        </p:txBody>
      </p:sp>
      <p:sp>
        <p:nvSpPr>
          <p:cNvPr id="7" name="Content Placeholder 6">
            <a:extLst>
              <a:ext uri="{FF2B5EF4-FFF2-40B4-BE49-F238E27FC236}">
                <a16:creationId xmlns:a16="http://schemas.microsoft.com/office/drawing/2014/main" id="{EA6700F0-47BA-4878-9AD3-6E38759C53FE}"/>
              </a:ext>
            </a:extLst>
          </p:cNvPr>
          <p:cNvSpPr>
            <a:spLocks noGrp="1"/>
          </p:cNvSpPr>
          <p:nvPr>
            <p:ph sz="quarter" idx="13" hasCustomPrompt="1"/>
          </p:nvPr>
        </p:nvSpPr>
        <p:spPr>
          <a:xfrm>
            <a:off x="314325" y="1034406"/>
            <a:ext cx="8572500" cy="1697901"/>
          </a:xfrm>
        </p:spPr>
        <p:txBody>
          <a:bodyPr/>
          <a:lstStyle>
            <a:lvl1pPr marL="258366" indent="-258366">
              <a:lnSpc>
                <a:spcPct val="100000"/>
              </a:lnSpc>
              <a:tabLst/>
              <a:defRPr/>
            </a:lvl1pPr>
            <a:lvl2pPr marL="433388" indent="-261938">
              <a:lnSpc>
                <a:spcPct val="100000"/>
              </a:lnSpc>
              <a:tabLst/>
              <a:defRPr/>
            </a:lvl2pPr>
            <a:lvl3pPr marL="563166" indent="-220266">
              <a:lnSpc>
                <a:spcPct val="100000"/>
              </a:lnSpc>
              <a:tabLst/>
              <a:defRPr/>
            </a:lvl3pPr>
            <a:lvl4pPr marL="692944" indent="-178594">
              <a:lnSpc>
                <a:spcPct val="100000"/>
              </a:lnSpc>
              <a:tabLst/>
              <a:defRPr/>
            </a:lvl4pPr>
            <a:lvl5pPr marL="692944" indent="-178594">
              <a:lnSpc>
                <a:spcPct val="100000"/>
              </a:lnSpc>
              <a:tabLst/>
              <a:defRPr/>
            </a:lvl5pPr>
          </a:lstStyle>
          <a:p>
            <a:pPr lvl="0"/>
            <a:r>
              <a:rPr lang="en-US" dirty="0"/>
              <a:t>Enter 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3833914"/>
      </p:ext>
    </p:extLst>
  </p:cSld>
  <p:clrMapOvr>
    <a:masterClrMapping/>
  </p:clrMapOvr>
  <p:transition>
    <p:fade/>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itle, Subtitle, and Content">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57A7C1-7536-4D4B-BE66-71930AD49764}"/>
              </a:ext>
            </a:extLst>
          </p:cNvPr>
          <p:cNvSpPr>
            <a:spLocks noGrp="1"/>
          </p:cNvSpPr>
          <p:nvPr>
            <p:ph sz="quarter" idx="11" hasCustomPrompt="1"/>
          </p:nvPr>
        </p:nvSpPr>
        <p:spPr>
          <a:xfrm>
            <a:off x="318779" y="1285876"/>
            <a:ext cx="8572500" cy="1697901"/>
          </a:xfrm>
        </p:spPr>
        <p:txBody>
          <a:bodyPr/>
          <a:lstStyle>
            <a:lvl1pPr marL="0" indent="0">
              <a:lnSpc>
                <a:spcPct val="100000"/>
              </a:lnSpc>
              <a:buNone/>
              <a:defRPr/>
            </a:lvl1pPr>
            <a:lvl2pPr marL="171450" indent="0">
              <a:lnSpc>
                <a:spcPct val="100000"/>
              </a:lnSpc>
              <a:buNone/>
              <a:defRPr/>
            </a:lvl2pPr>
            <a:lvl3pPr marL="342900" indent="0">
              <a:lnSpc>
                <a:spcPct val="100000"/>
              </a:lnSpc>
              <a:buNone/>
              <a:defRPr/>
            </a:lvl3pPr>
            <a:lvl4pPr marL="514350" indent="0">
              <a:lnSpc>
                <a:spcPct val="100000"/>
              </a:lnSpc>
              <a:buNone/>
              <a:defRPr/>
            </a:lvl4pPr>
            <a:lvl5pPr marL="514350" indent="0">
              <a:lnSpc>
                <a:spcPct val="100000"/>
              </a:lnSpc>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26533B27-C869-906A-42B9-A3B4EB3734F2}"/>
              </a:ext>
            </a:extLst>
          </p:cNvPr>
          <p:cNvSpPr>
            <a:spLocks noGrp="1"/>
          </p:cNvSpPr>
          <p:nvPr>
            <p:ph type="body" sz="quarter" idx="10" hasCustomPrompt="1"/>
          </p:nvPr>
        </p:nvSpPr>
        <p:spPr>
          <a:xfrm>
            <a:off x="318778" y="788347"/>
            <a:ext cx="8562338"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5C245E11-CD57-0DC2-F98E-E23501A81549}"/>
              </a:ext>
            </a:extLst>
          </p:cNvPr>
          <p:cNvSpPr>
            <a:spLocks noGrp="1"/>
          </p:cNvSpPr>
          <p:nvPr>
            <p:ph type="title" hasCustomPrompt="1"/>
          </p:nvPr>
        </p:nvSpPr>
        <p:spPr>
          <a:xfrm>
            <a:off x="318779" y="266262"/>
            <a:ext cx="8572501" cy="478631"/>
          </a:xfrm>
        </p:spPr>
        <p:txBody>
          <a:bodyPr/>
          <a:lstStyle>
            <a:lvl1pPr>
              <a:defRPr/>
            </a:lvl1pPr>
          </a:lstStyle>
          <a:p>
            <a:r>
              <a:rPr lang="en-US" dirty="0"/>
              <a:t>Title, subtitle, and content layout</a:t>
            </a:r>
          </a:p>
        </p:txBody>
      </p:sp>
    </p:spTree>
    <p:extLst>
      <p:ext uri="{BB962C8B-B14F-4D97-AF65-F5344CB8AC3E}">
        <p14:creationId xmlns:p14="http://schemas.microsoft.com/office/powerpoint/2010/main" val="3400682647"/>
      </p:ext>
    </p:extLst>
  </p:cSld>
  <p:clrMapOvr>
    <a:masterClrMapping/>
  </p:clrMapOvr>
  <p:transition>
    <p:fade/>
  </p:transition>
  <p:extLst>
    <p:ext uri="{DCECCB84-F9BA-43D5-87BE-67443E8EF086}">
      <p15:sldGuideLst xmlns:p15="http://schemas.microsoft.com/office/powerpoint/2012/main"/>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24488" y="1289215"/>
            <a:ext cx="8571357" cy="16979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bulleted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A897A4EB-DEC7-4ECF-C9F0-40FEC2CE8C10}"/>
              </a:ext>
            </a:extLst>
          </p:cNvPr>
          <p:cNvSpPr>
            <a:spLocks noGrp="1"/>
          </p:cNvSpPr>
          <p:nvPr>
            <p:ph type="body" sz="quarter" idx="10" hasCustomPrompt="1"/>
          </p:nvPr>
        </p:nvSpPr>
        <p:spPr>
          <a:xfrm>
            <a:off x="318778" y="788347"/>
            <a:ext cx="8562338"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1BF3B587-2CF3-0A49-DC35-6C0270C94C3E}"/>
              </a:ext>
            </a:extLst>
          </p:cNvPr>
          <p:cNvSpPr>
            <a:spLocks noGrp="1"/>
          </p:cNvSpPr>
          <p:nvPr>
            <p:ph type="title" hasCustomPrompt="1"/>
          </p:nvPr>
        </p:nvSpPr>
        <p:spPr>
          <a:xfrm>
            <a:off x="318779" y="266262"/>
            <a:ext cx="8572501" cy="478631"/>
          </a:xfrm>
        </p:spPr>
        <p:txBody>
          <a:bodyPr/>
          <a:lstStyle>
            <a:lvl1pPr>
              <a:defRPr/>
            </a:lvl1pPr>
          </a:lstStyle>
          <a:p>
            <a:r>
              <a:rPr lang="en-US" dirty="0"/>
              <a:t>Title, subtitle, and bulleted content layout</a:t>
            </a:r>
          </a:p>
        </p:txBody>
      </p:sp>
    </p:spTree>
    <p:extLst>
      <p:ext uri="{BB962C8B-B14F-4D97-AF65-F5344CB8AC3E}">
        <p14:creationId xmlns:p14="http://schemas.microsoft.com/office/powerpoint/2010/main" val="749349963"/>
      </p:ext>
    </p:extLst>
  </p:cSld>
  <p:clrMapOvr>
    <a:masterClrMapping/>
  </p:clrMapOvr>
  <p:transition>
    <p:fade/>
  </p:transition>
  <p:extLst>
    <p:ext uri="{DCECCB84-F9BA-43D5-87BE-67443E8EF086}">
      <p15:sldGuideLst xmlns:p15="http://schemas.microsoft.com/office/powerpoint/2012/main"/>
    </p:ext>
  </p:extLst>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Split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6313-2FA2-469F-957D-B5D4672A72D1}"/>
              </a:ext>
            </a:extLst>
          </p:cNvPr>
          <p:cNvSpPr>
            <a:spLocks noGrp="1"/>
          </p:cNvSpPr>
          <p:nvPr>
            <p:ph type="title" hasCustomPrompt="1"/>
          </p:nvPr>
        </p:nvSpPr>
        <p:spPr>
          <a:xfrm>
            <a:off x="323232" y="1654321"/>
            <a:ext cx="3384727" cy="917429"/>
          </a:xfrm>
        </p:spPr>
        <p:txBody>
          <a:bodyPr/>
          <a:lstStyle>
            <a:lvl1pPr>
              <a:lnSpc>
                <a:spcPct val="100000"/>
              </a:lnSpc>
              <a:defRPr/>
            </a:lvl1pPr>
          </a:lstStyle>
          <a:p>
            <a:r>
              <a:rPr lang="en-US"/>
              <a:t>Two-column split layout</a:t>
            </a:r>
          </a:p>
        </p:txBody>
      </p:sp>
      <p:sp>
        <p:nvSpPr>
          <p:cNvPr id="67" name="Content Placeholder 5">
            <a:extLst>
              <a:ext uri="{FF2B5EF4-FFF2-40B4-BE49-F238E27FC236}">
                <a16:creationId xmlns:a16="http://schemas.microsoft.com/office/drawing/2014/main" id="{026DE44C-E9F0-9274-C6EF-480B89C93754}"/>
              </a:ext>
            </a:extLst>
          </p:cNvPr>
          <p:cNvSpPr>
            <a:spLocks noGrp="1"/>
          </p:cNvSpPr>
          <p:nvPr>
            <p:ph sz="quarter" idx="11" hasCustomPrompt="1"/>
          </p:nvPr>
        </p:nvSpPr>
        <p:spPr>
          <a:xfrm>
            <a:off x="4657725" y="257175"/>
            <a:ext cx="4229100" cy="4400550"/>
          </a:xfrm>
        </p:spPr>
        <p:txBody>
          <a:bodyPr anchor="ctr">
            <a:noAutofit/>
          </a:bodyPr>
          <a:lstStyle>
            <a:lvl1pPr marL="0" indent="0">
              <a:lnSpc>
                <a:spcPct val="100000"/>
              </a:lnSpc>
              <a:buNone/>
              <a:defRPr sz="1650"/>
            </a:lvl1pPr>
            <a:lvl2pPr marL="171450" indent="0">
              <a:lnSpc>
                <a:spcPct val="100000"/>
              </a:lnSpc>
              <a:buNone/>
              <a:defRPr sz="1650"/>
            </a:lvl2pPr>
            <a:lvl3pPr marL="342900" indent="0">
              <a:lnSpc>
                <a:spcPct val="100000"/>
              </a:lnSpc>
              <a:buNone/>
              <a:defRPr sz="1650"/>
            </a:lvl3pPr>
            <a:lvl4pPr marL="514350" indent="0">
              <a:lnSpc>
                <a:spcPct val="100000"/>
              </a:lnSpc>
              <a:buNone/>
              <a:defRPr sz="1650"/>
            </a:lvl4pPr>
            <a:lvl5pPr marL="514350" indent="0">
              <a:lnSpc>
                <a:spcPct val="100000"/>
              </a:lnSpc>
              <a:buNone/>
              <a:defRPr sz="16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62A99E-A782-B58E-F99E-24FD392305D7}"/>
              </a:ext>
            </a:extLst>
          </p:cNvPr>
          <p:cNvSpPr>
            <a:spLocks noGrp="1"/>
          </p:cNvSpPr>
          <p:nvPr>
            <p:ph type="body" sz="quarter" idx="10" hasCustomPrompt="1"/>
          </p:nvPr>
        </p:nvSpPr>
        <p:spPr>
          <a:xfrm>
            <a:off x="324374" y="2618328"/>
            <a:ext cx="3383585"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Tree>
    <p:extLst>
      <p:ext uri="{BB962C8B-B14F-4D97-AF65-F5344CB8AC3E}">
        <p14:creationId xmlns:p14="http://schemas.microsoft.com/office/powerpoint/2010/main" val="1948820883"/>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itle, photo, content">
    <p:bg>
      <p:bgPr>
        <a:solidFill>
          <a:schemeClr val="bg1"/>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90089-32EE-F5C2-4BB1-D9B6D2E65A8B}"/>
              </a:ext>
            </a:extLst>
          </p:cNvPr>
          <p:cNvSpPr>
            <a:spLocks noGrp="1"/>
          </p:cNvSpPr>
          <p:nvPr>
            <p:ph type="pic" sz="quarter" idx="12" hasCustomPrompt="1"/>
          </p:nvPr>
        </p:nvSpPr>
        <p:spPr>
          <a:xfrm>
            <a:off x="315468" y="2351441"/>
            <a:ext cx="3950964" cy="983543"/>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3" name="Content Placeholder 3">
            <a:extLst>
              <a:ext uri="{FF2B5EF4-FFF2-40B4-BE49-F238E27FC236}">
                <a16:creationId xmlns:a16="http://schemas.microsoft.com/office/drawing/2014/main" id="{8CFB96E6-BBAC-AD0A-175B-7376E3B05072}"/>
              </a:ext>
            </a:extLst>
          </p:cNvPr>
          <p:cNvSpPr>
            <a:spLocks noGrp="1"/>
          </p:cNvSpPr>
          <p:nvPr>
            <p:ph sz="half" idx="13" hasCustomPrompt="1"/>
          </p:nvPr>
        </p:nvSpPr>
        <p:spPr>
          <a:xfrm>
            <a:off x="4654647" y="1031599"/>
            <a:ext cx="4232178" cy="1446550"/>
          </a:xfrm>
        </p:spPr>
        <p:txBody>
          <a:bodyPr/>
          <a:lstStyle>
            <a:lvl1pPr marL="0" indent="0">
              <a:lnSpc>
                <a:spcPct val="100000"/>
              </a:lnSpc>
              <a:spcAft>
                <a:spcPts val="600"/>
              </a:spcAft>
              <a:buNone/>
              <a:defRPr sz="1800"/>
            </a:lvl1pPr>
            <a:lvl2pPr marL="171450" indent="0">
              <a:lnSpc>
                <a:spcPct val="100000"/>
              </a:lnSpc>
              <a:spcAft>
                <a:spcPts val="450"/>
              </a:spcAft>
              <a:buNone/>
              <a:defRPr sz="1500"/>
            </a:lvl2pPr>
            <a:lvl3pPr marL="342900" indent="0">
              <a:lnSpc>
                <a:spcPct val="100000"/>
              </a:lnSpc>
              <a:buNone/>
              <a:defRPr sz="1350"/>
            </a:lvl3pPr>
            <a:lvl4pPr marL="514350" indent="0">
              <a:lnSpc>
                <a:spcPct val="100000"/>
              </a:lnSpc>
              <a:buNone/>
              <a:defRPr sz="1200"/>
            </a:lvl4pPr>
            <a:lvl5pPr marL="514350" indent="0">
              <a:lnSpc>
                <a:spcPct val="100000"/>
              </a:lnSpc>
              <a:buNone/>
              <a:defRPr sz="1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2AC20348-E270-3649-15FB-DBA2D6E8FA80}"/>
              </a:ext>
            </a:extLst>
          </p:cNvPr>
          <p:cNvSpPr>
            <a:spLocks noGrp="1"/>
          </p:cNvSpPr>
          <p:nvPr>
            <p:ph type="title" hasCustomPrompt="1"/>
          </p:nvPr>
        </p:nvSpPr>
        <p:spPr>
          <a:xfrm>
            <a:off x="318778" y="261628"/>
            <a:ext cx="8568047" cy="481322"/>
          </a:xfrm>
        </p:spPr>
        <p:txBody>
          <a:bodyPr anchor="t"/>
          <a:lstStyle>
            <a:lvl1pPr>
              <a:defRPr sz="2400"/>
            </a:lvl1pPr>
          </a:lstStyle>
          <a:p>
            <a:r>
              <a:rPr lang="en-US" dirty="0"/>
              <a:t>Image with text layout</a:t>
            </a:r>
          </a:p>
        </p:txBody>
      </p:sp>
    </p:spTree>
    <p:extLst>
      <p:ext uri="{BB962C8B-B14F-4D97-AF65-F5344CB8AC3E}">
        <p14:creationId xmlns:p14="http://schemas.microsoft.com/office/powerpoint/2010/main" val="3628504047"/>
      </p:ext>
    </p:extLst>
  </p:cSld>
  <p:clrMapOvr>
    <a:masterClrMapping/>
  </p:clrMapOvr>
  <p:transition>
    <p:fade/>
  </p:transition>
  <p:extLst>
    <p:ext uri="{DCECCB84-F9BA-43D5-87BE-67443E8EF086}">
      <p15:sldGuideLst xmlns:p15="http://schemas.microsoft.com/office/powerpoint/2012/main"/>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7ABE728A-88F0-A7F4-7EEB-7ECB91002550}"/>
              </a:ext>
            </a:extLst>
          </p:cNvPr>
          <p:cNvSpPr>
            <a:spLocks noGrp="1"/>
          </p:cNvSpPr>
          <p:nvPr>
            <p:ph type="pic" sz="quarter" idx="14" hasCustomPrompt="1"/>
          </p:nvPr>
        </p:nvSpPr>
        <p:spPr>
          <a:xfrm>
            <a:off x="4686300" y="0"/>
            <a:ext cx="4457700" cy="5143500"/>
          </a:xfrm>
        </p:spPr>
        <p:txBody>
          <a:bodyPr anchor="ctr">
            <a:noAutofit/>
          </a:bodyPr>
          <a:lstStyle>
            <a:lvl1pPr marL="0" indent="0" algn="ctr">
              <a:buNone/>
              <a:defRPr sz="1350"/>
            </a:lvl1pPr>
          </a:lstStyle>
          <a:p>
            <a:r>
              <a:rPr lang="en-US" dirty="0"/>
              <a:t>Click icon to add image</a:t>
            </a:r>
            <a:br>
              <a:rPr lang="en-US" dirty="0"/>
            </a:br>
            <a:br>
              <a:rPr lang="en-US" dirty="0"/>
            </a:br>
            <a:endParaRPr lang="en-US" dirty="0"/>
          </a:p>
          <a:p>
            <a:endParaRPr lang="en-US" dirty="0"/>
          </a:p>
        </p:txBody>
      </p:sp>
      <p:sp>
        <p:nvSpPr>
          <p:cNvPr id="12" name="Content Placeholder 10">
            <a:extLst>
              <a:ext uri="{FF2B5EF4-FFF2-40B4-BE49-F238E27FC236}">
                <a16:creationId xmlns:a16="http://schemas.microsoft.com/office/drawing/2014/main" id="{A07AADC7-4137-55D8-2DD5-7F564F3E6472}"/>
              </a:ext>
            </a:extLst>
          </p:cNvPr>
          <p:cNvSpPr>
            <a:spLocks noGrp="1"/>
          </p:cNvSpPr>
          <p:nvPr>
            <p:ph sz="quarter" idx="15" hasCustomPrompt="1"/>
          </p:nvPr>
        </p:nvSpPr>
        <p:spPr>
          <a:xfrm>
            <a:off x="314325" y="1028700"/>
            <a:ext cx="4143375" cy="3629025"/>
          </a:xfrm>
        </p:spPr>
        <p:txBody>
          <a:bodyPr>
            <a:noAutofit/>
          </a:bodyPr>
          <a:lstStyle>
            <a:lvl1pPr>
              <a:defRPr/>
            </a:lvl1pPr>
          </a:lstStyle>
          <a:p>
            <a:pPr lvl="0"/>
            <a:r>
              <a:rPr lang="en-US"/>
              <a:t>Enter slide content</a:t>
            </a:r>
          </a:p>
          <a:p>
            <a:pPr lvl="1"/>
            <a:r>
              <a:rPr lang="en-US"/>
              <a:t>Second level</a:t>
            </a:r>
          </a:p>
          <a:p>
            <a:pPr lvl="2"/>
            <a:r>
              <a:rPr lang="en-US"/>
              <a:t>Third level</a:t>
            </a:r>
          </a:p>
        </p:txBody>
      </p:sp>
      <p:sp>
        <p:nvSpPr>
          <p:cNvPr id="14" name="Title 1">
            <a:extLst>
              <a:ext uri="{FF2B5EF4-FFF2-40B4-BE49-F238E27FC236}">
                <a16:creationId xmlns:a16="http://schemas.microsoft.com/office/drawing/2014/main" id="{80A5EF2A-6B19-91E3-D4AC-C09B90F39C31}"/>
              </a:ext>
            </a:extLst>
          </p:cNvPr>
          <p:cNvSpPr>
            <a:spLocks noGrp="1"/>
          </p:cNvSpPr>
          <p:nvPr>
            <p:ph type="title" hasCustomPrompt="1"/>
          </p:nvPr>
        </p:nvSpPr>
        <p:spPr>
          <a:xfrm>
            <a:off x="319921" y="257175"/>
            <a:ext cx="8566904" cy="486869"/>
          </a:xfrm>
        </p:spPr>
        <p:txBody>
          <a:bodyPr/>
          <a:lstStyle>
            <a:lvl1pPr>
              <a:defRPr/>
            </a:lvl1pPr>
          </a:lstStyle>
          <a:p>
            <a:r>
              <a:rPr lang="en-US" dirty="0"/>
              <a:t>Title, content, image layout</a:t>
            </a:r>
          </a:p>
        </p:txBody>
      </p:sp>
    </p:spTree>
    <p:extLst>
      <p:ext uri="{BB962C8B-B14F-4D97-AF65-F5344CB8AC3E}">
        <p14:creationId xmlns:p14="http://schemas.microsoft.com/office/powerpoint/2010/main" val="1900733686"/>
      </p:ext>
    </p:extLst>
  </p:cSld>
  <p:clrMapOvr>
    <a:masterClrMapping/>
  </p:clrMapOvr>
  <p:transition>
    <p:fade/>
  </p:transition>
  <p:extLst>
    <p:ext uri="{DCECCB84-F9BA-43D5-87BE-67443E8EF086}">
      <p15:sldGuideLst xmlns:p15="http://schemas.microsoft.com/office/powerpoint/2012/main">
        <p15:guide id="1" pos="3744">
          <p15:clr>
            <a:srgbClr val="FBAE40"/>
          </p15:clr>
        </p15:guide>
        <p15:guide id="2" pos="3936">
          <p15:clr>
            <a:srgbClr val="FBAE40"/>
          </p15:clr>
        </p15:guide>
      </p15:sldGuideLst>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Title, content, image_2">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8C8D795-EFA6-CAB2-DC1A-984AF693B336}"/>
              </a:ext>
            </a:extLst>
          </p:cNvPr>
          <p:cNvSpPr>
            <a:spLocks noGrp="1"/>
          </p:cNvSpPr>
          <p:nvPr>
            <p:ph idx="1" hasCustomPrompt="1"/>
          </p:nvPr>
        </p:nvSpPr>
        <p:spPr>
          <a:xfrm>
            <a:off x="318779" y="1211312"/>
            <a:ext cx="4343399" cy="1573251"/>
          </a:xfrm>
        </p:spPr>
        <p:txBody>
          <a:bodyPr/>
          <a:lstStyle>
            <a:lvl1pPr marL="0" indent="0">
              <a:buNone/>
              <a:defRPr/>
            </a:lvl1pPr>
            <a:lvl2pPr marL="171450" indent="0">
              <a:buNone/>
              <a:defRPr/>
            </a:lvl2pPr>
            <a:lvl3pPr marL="342900" indent="0">
              <a:buNone/>
              <a:defRPr/>
            </a:lvl3pPr>
            <a:lvl4pPr marL="514350" indent="0">
              <a:buNone/>
              <a:defRPr/>
            </a:lvl4pPr>
            <a:lvl5pPr marL="514350" indent="0">
              <a:buNone/>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DE1E7C15-5FCB-D508-6617-48FD9D1E2380}"/>
              </a:ext>
            </a:extLst>
          </p:cNvPr>
          <p:cNvSpPr>
            <a:spLocks noGrp="1"/>
          </p:cNvSpPr>
          <p:nvPr>
            <p:ph type="title" hasCustomPrompt="1"/>
          </p:nvPr>
        </p:nvSpPr>
        <p:spPr>
          <a:xfrm>
            <a:off x="319921" y="257175"/>
            <a:ext cx="8566904" cy="486869"/>
          </a:xfrm>
        </p:spPr>
        <p:txBody>
          <a:bodyPr/>
          <a:lstStyle>
            <a:lvl1pPr>
              <a:defRPr/>
            </a:lvl1pPr>
          </a:lstStyle>
          <a:p>
            <a:r>
              <a:rPr lang="en-US" dirty="0"/>
              <a:t>Title, subtitle, content, image layout</a:t>
            </a:r>
          </a:p>
        </p:txBody>
      </p:sp>
      <p:sp>
        <p:nvSpPr>
          <p:cNvPr id="10" name="Text Placeholder 3">
            <a:extLst>
              <a:ext uri="{FF2B5EF4-FFF2-40B4-BE49-F238E27FC236}">
                <a16:creationId xmlns:a16="http://schemas.microsoft.com/office/drawing/2014/main" id="{B6D9906B-00A8-E965-4668-9C14C1AD8D70}"/>
              </a:ext>
            </a:extLst>
          </p:cNvPr>
          <p:cNvSpPr>
            <a:spLocks noGrp="1"/>
          </p:cNvSpPr>
          <p:nvPr>
            <p:ph type="body" sz="quarter" idx="11" hasCustomPrompt="1"/>
          </p:nvPr>
        </p:nvSpPr>
        <p:spPr>
          <a:xfrm>
            <a:off x="318778" y="788347"/>
            <a:ext cx="8568047"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1" name="Picture Placeholder 6">
            <a:extLst>
              <a:ext uri="{FF2B5EF4-FFF2-40B4-BE49-F238E27FC236}">
                <a16:creationId xmlns:a16="http://schemas.microsoft.com/office/drawing/2014/main" id="{894C800D-263A-84AE-09B0-A12E69D8A1C2}"/>
              </a:ext>
            </a:extLst>
          </p:cNvPr>
          <p:cNvSpPr>
            <a:spLocks noGrp="1"/>
          </p:cNvSpPr>
          <p:nvPr>
            <p:ph type="pic" sz="quarter" idx="13" hasCustomPrompt="1"/>
          </p:nvPr>
        </p:nvSpPr>
        <p:spPr>
          <a:xfrm>
            <a:off x="5014924" y="1961013"/>
            <a:ext cx="3871901" cy="992874"/>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26954277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00763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Title, Subtitle, photo">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C0FBAC3-DE1C-A165-12D1-A8AC06706DCD}"/>
              </a:ext>
            </a:extLst>
          </p:cNvPr>
          <p:cNvSpPr>
            <a:spLocks noGrp="1"/>
          </p:cNvSpPr>
          <p:nvPr>
            <p:ph type="pic" sz="quarter" idx="12" hasCustomPrompt="1"/>
          </p:nvPr>
        </p:nvSpPr>
        <p:spPr>
          <a:xfrm>
            <a:off x="1420108" y="2394302"/>
            <a:ext cx="6303785" cy="983543"/>
          </a:xfrm>
          <a:prstGeom prst="roundRect">
            <a:avLst>
              <a:gd name="adj" fmla="val 3930"/>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8" name="Text Placeholder 3">
            <a:extLst>
              <a:ext uri="{FF2B5EF4-FFF2-40B4-BE49-F238E27FC236}">
                <a16:creationId xmlns:a16="http://schemas.microsoft.com/office/drawing/2014/main" id="{FCCAD4ED-2188-B627-6CDA-9539CE07D9A5}"/>
              </a:ext>
            </a:extLst>
          </p:cNvPr>
          <p:cNvSpPr>
            <a:spLocks noGrp="1"/>
          </p:cNvSpPr>
          <p:nvPr>
            <p:ph type="body" sz="quarter" idx="10" hasCustomPrompt="1"/>
          </p:nvPr>
        </p:nvSpPr>
        <p:spPr>
          <a:xfrm>
            <a:off x="318779" y="788347"/>
            <a:ext cx="8568046"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9" name="Title 1">
            <a:extLst>
              <a:ext uri="{FF2B5EF4-FFF2-40B4-BE49-F238E27FC236}">
                <a16:creationId xmlns:a16="http://schemas.microsoft.com/office/drawing/2014/main" id="{D47BD224-F150-DFCA-ABDE-7F725FB4BD3C}"/>
              </a:ext>
            </a:extLst>
          </p:cNvPr>
          <p:cNvSpPr>
            <a:spLocks noGrp="1"/>
          </p:cNvSpPr>
          <p:nvPr>
            <p:ph type="title" hasCustomPrompt="1"/>
          </p:nvPr>
        </p:nvSpPr>
        <p:spPr>
          <a:xfrm>
            <a:off x="318779" y="266262"/>
            <a:ext cx="8568046" cy="478631"/>
          </a:xfrm>
        </p:spPr>
        <p:txBody>
          <a:bodyPr/>
          <a:lstStyle>
            <a:lvl1pPr>
              <a:defRPr/>
            </a:lvl1pPr>
          </a:lstStyle>
          <a:p>
            <a:r>
              <a:rPr lang="en-US" dirty="0"/>
              <a:t>Image with title and subtitle layout</a:t>
            </a:r>
          </a:p>
        </p:txBody>
      </p:sp>
    </p:spTree>
    <p:extLst>
      <p:ext uri="{BB962C8B-B14F-4D97-AF65-F5344CB8AC3E}">
        <p14:creationId xmlns:p14="http://schemas.microsoft.com/office/powerpoint/2010/main" val="1992147171"/>
      </p:ext>
    </p:extLst>
  </p:cSld>
  <p:clrMapOvr>
    <a:masterClrMapping/>
  </p:clrMapOvr>
  <p:transition>
    <p:fade/>
  </p:transition>
  <p:extLst>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1_Full bleed photo">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A27BB3CF-1205-0027-049B-BD3567B2E330}"/>
              </a:ext>
            </a:extLst>
          </p:cNvPr>
          <p:cNvSpPr>
            <a:spLocks noGrp="1"/>
          </p:cNvSpPr>
          <p:nvPr>
            <p:ph type="pic" sz="quarter" idx="13" hasCustomPrompt="1"/>
          </p:nvPr>
        </p:nvSpPr>
        <p:spPr>
          <a:xfrm>
            <a:off x="0" y="2089310"/>
            <a:ext cx="9144000" cy="964880"/>
          </a:xfrm>
          <a:prstGeom prst="rect">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0" name="Title 2">
            <a:extLst>
              <a:ext uri="{FF2B5EF4-FFF2-40B4-BE49-F238E27FC236}">
                <a16:creationId xmlns:a16="http://schemas.microsoft.com/office/drawing/2014/main" id="{8478C7A9-D31C-969E-487C-F31C96AF24FE}"/>
              </a:ext>
            </a:extLst>
          </p:cNvPr>
          <p:cNvSpPr>
            <a:spLocks noGrp="1"/>
          </p:cNvSpPr>
          <p:nvPr>
            <p:ph type="title" hasCustomPrompt="1"/>
          </p:nvPr>
        </p:nvSpPr>
        <p:spPr>
          <a:xfrm>
            <a:off x="0" y="-597310"/>
            <a:ext cx="9144000" cy="590166"/>
          </a:xfrm>
        </p:spPr>
        <p:txBody>
          <a:bodyPr/>
          <a:lstStyle>
            <a:lvl1pPr>
              <a:defRPr sz="1800">
                <a:solidFill>
                  <a:schemeClr val="bg1">
                    <a:lumMod val="65000"/>
                    <a:lumOff val="35000"/>
                  </a:schemeClr>
                </a:solidFill>
              </a:defRPr>
            </a:lvl1pPr>
          </a:lstStyle>
          <a:p>
            <a:r>
              <a:rPr lang="en-US" dirty="0"/>
              <a:t>Full-screen image layout (enter descriptive title here for accessibility)</a:t>
            </a:r>
          </a:p>
        </p:txBody>
      </p:sp>
      <p:sp>
        <p:nvSpPr>
          <p:cNvPr id="4" name="TextBox 3">
            <a:extLst>
              <a:ext uri="{FF2B5EF4-FFF2-40B4-BE49-F238E27FC236}">
                <a16:creationId xmlns:a16="http://schemas.microsoft.com/office/drawing/2014/main" id="{9A85B178-48DE-F116-DA62-DDDD0C02C33F}"/>
              </a:ext>
            </a:extLst>
          </p:cNvPr>
          <p:cNvSpPr txBox="1"/>
          <p:nvPr userDrawn="1"/>
        </p:nvSpPr>
        <p:spPr>
          <a:xfrm>
            <a:off x="855814" y="4792360"/>
            <a:ext cx="1983235" cy="161583"/>
          </a:xfrm>
          <a:prstGeom prst="rect">
            <a:avLst/>
          </a:prstGeom>
          <a:noFill/>
        </p:spPr>
        <p:txBody>
          <a:bodyPr wrap="none" rtlCol="0">
            <a:spAutoFit/>
          </a:bodyPr>
          <a:lstStyle/>
          <a:p>
            <a:pPr algn="l"/>
            <a:r>
              <a:rPr lang="en-US" sz="450" dirty="0"/>
              <a:t>© 2024, Amazon Web Services, Inc. or its affiliates. All rights reserved</a:t>
            </a:r>
          </a:p>
        </p:txBody>
      </p:sp>
      <p:pic>
        <p:nvPicPr>
          <p:cNvPr id="5" name="Graphic 4">
            <a:extLst>
              <a:ext uri="{FF2B5EF4-FFF2-40B4-BE49-F238E27FC236}">
                <a16:creationId xmlns:a16="http://schemas.microsoft.com/office/drawing/2014/main" id="{5FFA95F2-4148-1F47-512A-7995E770EFC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4325" y="4753502"/>
            <a:ext cx="291614" cy="174387"/>
          </a:xfrm>
          <a:prstGeom prst="rect">
            <a:avLst/>
          </a:prstGeom>
        </p:spPr>
      </p:pic>
    </p:spTree>
    <p:extLst>
      <p:ext uri="{BB962C8B-B14F-4D97-AF65-F5344CB8AC3E}">
        <p14:creationId xmlns:p14="http://schemas.microsoft.com/office/powerpoint/2010/main" val="1347211771"/>
      </p:ext>
    </p:extLst>
  </p:cSld>
  <p:clrMapOvr>
    <a:masterClrMapping/>
  </p:clrMapOvr>
  <p:transition>
    <p:fade/>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with Bulle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FE80-980F-4BC9-94C9-A90DD04139E5}"/>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A62328A3-F00F-4DC0-B02A-392A2AB97F8A}"/>
              </a:ext>
            </a:extLst>
          </p:cNvPr>
          <p:cNvSpPr>
            <a:spLocks noGrp="1"/>
          </p:cNvSpPr>
          <p:nvPr>
            <p:ph sz="half" idx="1" hasCustomPrompt="1"/>
          </p:nvPr>
        </p:nvSpPr>
        <p:spPr>
          <a:xfrm>
            <a:off x="318779" y="1042652"/>
            <a:ext cx="4171950" cy="16979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2E00FB0-23B9-4CB2-8C87-2533F333654B}"/>
              </a:ext>
            </a:extLst>
          </p:cNvPr>
          <p:cNvSpPr>
            <a:spLocks noGrp="1"/>
          </p:cNvSpPr>
          <p:nvPr>
            <p:ph sz="half" idx="2" hasCustomPrompt="1"/>
          </p:nvPr>
        </p:nvSpPr>
        <p:spPr>
          <a:xfrm>
            <a:off x="4662181" y="1042652"/>
            <a:ext cx="4229099" cy="16979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6903869"/>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47F764-8D3D-4D65-9DEE-EB4D76A91939}"/>
              </a:ext>
            </a:extLst>
          </p:cNvPr>
          <p:cNvSpPr>
            <a:spLocks noGrp="1"/>
          </p:cNvSpPr>
          <p:nvPr>
            <p:ph type="body" idx="1" hasCustomPrompt="1"/>
          </p:nvPr>
        </p:nvSpPr>
        <p:spPr>
          <a:xfrm>
            <a:off x="314325" y="1005617"/>
            <a:ext cx="4171948" cy="383182"/>
          </a:xfrm>
        </p:spPr>
        <p:txBody>
          <a:bodyPr anchor="b"/>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a:t>
            </a:r>
          </a:p>
        </p:txBody>
      </p:sp>
      <p:sp>
        <p:nvSpPr>
          <p:cNvPr id="4" name="Content Placeholder 3">
            <a:extLst>
              <a:ext uri="{FF2B5EF4-FFF2-40B4-BE49-F238E27FC236}">
                <a16:creationId xmlns:a16="http://schemas.microsoft.com/office/drawing/2014/main" id="{1FFD69C2-FBB8-4670-938B-F05693537C12}"/>
              </a:ext>
            </a:extLst>
          </p:cNvPr>
          <p:cNvSpPr>
            <a:spLocks noGrp="1"/>
          </p:cNvSpPr>
          <p:nvPr>
            <p:ph sz="half" idx="2" hasCustomPrompt="1"/>
          </p:nvPr>
        </p:nvSpPr>
        <p:spPr>
          <a:xfrm>
            <a:off x="314325" y="1531059"/>
            <a:ext cx="4171948" cy="1536318"/>
          </a:xfrm>
        </p:spPr>
        <p:txBody>
          <a:bodyPr/>
          <a:lstStyle>
            <a:lvl1pPr marL="257175" indent="-257175">
              <a:lnSpc>
                <a:spcPct val="100000"/>
              </a:lnSpc>
              <a:buFont typeface="Arial" panose="020B0604020202020204" pitchFamily="34" charset="0"/>
              <a:buChar char="•"/>
              <a:defRPr sz="1800"/>
            </a:lvl1pPr>
            <a:lvl2pPr marL="428625" indent="-257175">
              <a:lnSpc>
                <a:spcPct val="100000"/>
              </a:lnSpc>
              <a:buFont typeface="Arial" panose="020B0604020202020204" pitchFamily="34" charset="0"/>
              <a:buChar char="•"/>
              <a:defRPr sz="1500"/>
            </a:lvl2pPr>
            <a:lvl3pPr marL="557213" indent="-214313">
              <a:lnSpc>
                <a:spcPct val="100000"/>
              </a:lnSpc>
              <a:buFont typeface="Arial" panose="020B0604020202020204" pitchFamily="34" charset="0"/>
              <a:buChar char="•"/>
              <a:defRPr sz="1350"/>
            </a:lvl3pPr>
            <a:lvl4pPr marL="728663" indent="-214313">
              <a:lnSpc>
                <a:spcPct val="100000"/>
              </a:lnSpc>
              <a:buFont typeface="Arial" panose="020B0604020202020204" pitchFamily="34" charset="0"/>
              <a:buChar char="•"/>
              <a:defRPr sz="1200"/>
            </a:lvl4pPr>
            <a:lvl5pPr marL="728663" indent="-214313">
              <a:lnSpc>
                <a:spcPct val="100000"/>
              </a:lnSpc>
              <a:buFont typeface="Arial" panose="020B0604020202020204" pitchFamily="34" charset="0"/>
              <a:buChar char="•"/>
              <a:defRPr sz="1200"/>
            </a:lvl5pPr>
          </a:lstStyle>
          <a:p>
            <a:pPr lvl="0"/>
            <a:r>
              <a:rPr lang="en-US" dirty="0"/>
              <a:t>Enter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B3122A0D-CA84-4D80-B7CB-26EC3C0607BA}"/>
              </a:ext>
            </a:extLst>
          </p:cNvPr>
          <p:cNvSpPr>
            <a:spLocks noGrp="1"/>
          </p:cNvSpPr>
          <p:nvPr>
            <p:ph type="body" sz="quarter" idx="3" hasCustomPrompt="1"/>
          </p:nvPr>
        </p:nvSpPr>
        <p:spPr>
          <a:xfrm>
            <a:off x="4657728" y="1005617"/>
            <a:ext cx="4229099" cy="383182"/>
          </a:xfrm>
        </p:spPr>
        <p:txBody>
          <a:bodyPr anchor="b"/>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a:t>
            </a:r>
          </a:p>
        </p:txBody>
      </p:sp>
      <p:sp>
        <p:nvSpPr>
          <p:cNvPr id="6" name="Content Placeholder 5">
            <a:extLst>
              <a:ext uri="{FF2B5EF4-FFF2-40B4-BE49-F238E27FC236}">
                <a16:creationId xmlns:a16="http://schemas.microsoft.com/office/drawing/2014/main" id="{7521A746-02E0-4C53-AAE0-D0AE61EBDA6B}"/>
              </a:ext>
            </a:extLst>
          </p:cNvPr>
          <p:cNvSpPr>
            <a:spLocks noGrp="1"/>
          </p:cNvSpPr>
          <p:nvPr>
            <p:ph sz="quarter" idx="4" hasCustomPrompt="1"/>
          </p:nvPr>
        </p:nvSpPr>
        <p:spPr>
          <a:xfrm>
            <a:off x="4657728" y="1531059"/>
            <a:ext cx="4229098" cy="1536318"/>
          </a:xfrm>
        </p:spPr>
        <p:txBody>
          <a:bodyPr/>
          <a:lstStyle>
            <a:lvl1pPr marL="257175" indent="-257175">
              <a:lnSpc>
                <a:spcPct val="100000"/>
              </a:lnSpc>
              <a:buFont typeface="Arial" panose="020B0604020202020204" pitchFamily="34" charset="0"/>
              <a:buChar char="•"/>
              <a:defRPr sz="1800"/>
            </a:lvl1pPr>
            <a:lvl2pPr marL="428625" indent="-257175">
              <a:lnSpc>
                <a:spcPct val="100000"/>
              </a:lnSpc>
              <a:buFont typeface="Arial" panose="020B0604020202020204" pitchFamily="34" charset="0"/>
              <a:buChar char="•"/>
              <a:defRPr sz="1500"/>
            </a:lvl2pPr>
            <a:lvl3pPr marL="557213" indent="-214313">
              <a:lnSpc>
                <a:spcPct val="100000"/>
              </a:lnSpc>
              <a:buFont typeface="Arial" panose="020B0604020202020204" pitchFamily="34" charset="0"/>
              <a:buChar char="•"/>
              <a:defRPr sz="1350"/>
            </a:lvl3pPr>
            <a:lvl4pPr marL="728663" indent="-214313">
              <a:lnSpc>
                <a:spcPct val="100000"/>
              </a:lnSpc>
              <a:buFont typeface="Arial" panose="020B0604020202020204" pitchFamily="34" charset="0"/>
              <a:buChar char="•"/>
              <a:defRPr sz="1200"/>
            </a:lvl4pPr>
            <a:lvl5pPr marL="728663" indent="-214313">
              <a:lnSpc>
                <a:spcPct val="100000"/>
              </a:lnSpc>
              <a:buFont typeface="Arial" panose="020B0604020202020204" pitchFamily="34" charset="0"/>
              <a:buChar char="•"/>
              <a:defRPr sz="120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28D7165-8EDA-CC8C-3250-C5B8025510A5}"/>
              </a:ext>
            </a:extLst>
          </p:cNvPr>
          <p:cNvSpPr>
            <a:spLocks noGrp="1"/>
          </p:cNvSpPr>
          <p:nvPr>
            <p:ph type="title" hasCustomPrompt="1"/>
          </p:nvPr>
        </p:nvSpPr>
        <p:spPr>
          <a:xfrm>
            <a:off x="318779" y="266262"/>
            <a:ext cx="8572501" cy="478631"/>
          </a:xfrm>
        </p:spPr>
        <p:txBody>
          <a:bodyPr/>
          <a:lstStyle>
            <a:lvl1pPr>
              <a:defRPr/>
            </a:lvl1pPr>
          </a:lstStyle>
          <a:p>
            <a:r>
              <a:rPr lang="en-US" dirty="0"/>
              <a:t>Comparison layout</a:t>
            </a:r>
          </a:p>
        </p:txBody>
      </p:sp>
    </p:spTree>
    <p:extLst>
      <p:ext uri="{BB962C8B-B14F-4D97-AF65-F5344CB8AC3E}">
        <p14:creationId xmlns:p14="http://schemas.microsoft.com/office/powerpoint/2010/main" val="3849548674"/>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plit content with header">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4FFD8E-0DC3-4B8E-8C49-6A0F23E3D239}"/>
              </a:ext>
            </a:extLst>
          </p:cNvPr>
          <p:cNvSpPr>
            <a:spLocks noGrp="1"/>
          </p:cNvSpPr>
          <p:nvPr>
            <p:ph idx="1" hasCustomPrompt="1"/>
          </p:nvPr>
        </p:nvSpPr>
        <p:spPr>
          <a:xfrm>
            <a:off x="318780" y="1034266"/>
            <a:ext cx="8572499" cy="946413"/>
          </a:xfrm>
        </p:spPr>
        <p:txBody>
          <a:bodyPr/>
          <a:lstStyle>
            <a:lvl1pPr marL="0" indent="0">
              <a:lnSpc>
                <a:spcPct val="100000"/>
              </a:lnSpc>
              <a:buNone/>
              <a:defRPr sz="1500"/>
            </a:lvl1pPr>
            <a:lvl2pPr marL="171450" indent="0">
              <a:lnSpc>
                <a:spcPct val="100000"/>
              </a:lnSpc>
              <a:buNone/>
              <a:defRPr sz="1350"/>
            </a:lvl2pPr>
            <a:lvl3pPr marL="342900" indent="0">
              <a:lnSpc>
                <a:spcPct val="100000"/>
              </a:lnSpc>
              <a:buNone/>
              <a:defRPr sz="1200"/>
            </a:lvl3pPr>
            <a:lvl4pPr marL="514350" indent="0">
              <a:buNone/>
              <a:defRPr sz="1050"/>
            </a:lvl4pPr>
            <a:lvl5pPr marL="514350" indent="0">
              <a:buNone/>
              <a:defRPr sz="1050"/>
            </a:lvl5pPr>
          </a:lstStyle>
          <a:p>
            <a:pPr lvl="0"/>
            <a:r>
              <a:rPr lang="en-US" dirty="0"/>
              <a:t>Enter slide content</a:t>
            </a:r>
          </a:p>
          <a:p>
            <a:pPr lvl="1"/>
            <a:r>
              <a:rPr lang="en-US" dirty="0"/>
              <a:t>Second level</a:t>
            </a:r>
          </a:p>
          <a:p>
            <a:pPr lvl="2"/>
            <a:r>
              <a:rPr lang="en-US" dirty="0"/>
              <a:t>Third level</a:t>
            </a:r>
          </a:p>
        </p:txBody>
      </p:sp>
      <p:sp>
        <p:nvSpPr>
          <p:cNvPr id="5" name="Content Placeholder 2">
            <a:extLst>
              <a:ext uri="{FF2B5EF4-FFF2-40B4-BE49-F238E27FC236}">
                <a16:creationId xmlns:a16="http://schemas.microsoft.com/office/drawing/2014/main" id="{F6AACF00-959A-2B82-CD02-0DA478B13B18}"/>
              </a:ext>
            </a:extLst>
          </p:cNvPr>
          <p:cNvSpPr>
            <a:spLocks noGrp="1"/>
          </p:cNvSpPr>
          <p:nvPr>
            <p:ph sz="half" idx="10" hasCustomPrompt="1"/>
          </p:nvPr>
        </p:nvSpPr>
        <p:spPr>
          <a:xfrm>
            <a:off x="318779" y="2238172"/>
            <a:ext cx="4086225" cy="1397819"/>
          </a:xfrm>
        </p:spPr>
        <p:txBody>
          <a:bodyPr/>
          <a:lstStyle>
            <a:lvl1pPr>
              <a:lnSpc>
                <a:spcPct val="100000"/>
              </a:lnSpc>
              <a:defRPr sz="1500"/>
            </a:lvl1pPr>
            <a:lvl2pPr>
              <a:lnSpc>
                <a:spcPct val="100000"/>
              </a:lnSpc>
              <a:defRPr sz="1350"/>
            </a:lvl2pPr>
            <a:lvl3pPr>
              <a:lnSpc>
                <a:spcPct val="100000"/>
              </a:lnSpc>
              <a:defRPr sz="1200"/>
            </a:lvl3pPr>
            <a:lvl4pPr>
              <a:lnSpc>
                <a:spcPct val="100000"/>
              </a:lnSpc>
              <a:defRPr sz="1050"/>
            </a:lvl4pPr>
            <a:lvl5pPr>
              <a:lnSpc>
                <a:spcPct val="100000"/>
              </a:lnSpc>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74962A34-26C7-E1E9-09A4-2844AB099321}"/>
              </a:ext>
            </a:extLst>
          </p:cNvPr>
          <p:cNvSpPr>
            <a:spLocks noGrp="1"/>
          </p:cNvSpPr>
          <p:nvPr>
            <p:ph sz="half" idx="2" hasCustomPrompt="1"/>
          </p:nvPr>
        </p:nvSpPr>
        <p:spPr>
          <a:xfrm>
            <a:off x="4719329" y="2238172"/>
            <a:ext cx="4171950" cy="1397819"/>
          </a:xfrm>
        </p:spPr>
        <p:txBody>
          <a:bodyPr/>
          <a:lstStyle>
            <a:lvl1pPr>
              <a:lnSpc>
                <a:spcPct val="100000"/>
              </a:lnSpc>
              <a:defRPr sz="1500"/>
            </a:lvl1pPr>
            <a:lvl2pPr>
              <a:lnSpc>
                <a:spcPct val="100000"/>
              </a:lnSpc>
              <a:defRPr sz="1350"/>
            </a:lvl2pPr>
            <a:lvl3pPr>
              <a:lnSpc>
                <a:spcPct val="100000"/>
              </a:lnSpc>
              <a:defRPr sz="1200"/>
            </a:lvl3pPr>
            <a:lvl4pPr>
              <a:lnSpc>
                <a:spcPct val="100000"/>
              </a:lnSpc>
              <a:defRPr sz="1050"/>
            </a:lvl4pPr>
            <a:lvl5pPr>
              <a:lnSpc>
                <a:spcPct val="100000"/>
              </a:lnSpc>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AA73074-962E-13D2-2EF9-82F3F36E515A}"/>
              </a:ext>
            </a:extLst>
          </p:cNvPr>
          <p:cNvSpPr>
            <a:spLocks noGrp="1"/>
          </p:cNvSpPr>
          <p:nvPr>
            <p:ph type="title" hasCustomPrompt="1"/>
          </p:nvPr>
        </p:nvSpPr>
        <p:spPr>
          <a:xfrm>
            <a:off x="318779" y="266262"/>
            <a:ext cx="8572501" cy="478631"/>
          </a:xfrm>
        </p:spPr>
        <p:txBody>
          <a:bodyPr/>
          <a:lstStyle>
            <a:lvl1pPr>
              <a:defRPr/>
            </a:lvl1pPr>
          </a:lstStyle>
          <a:p>
            <a:r>
              <a:rPr lang="en-US" dirty="0"/>
              <a:t>Title, content, and two-column layout</a:t>
            </a:r>
          </a:p>
        </p:txBody>
      </p:sp>
    </p:spTree>
    <p:extLst>
      <p:ext uri="{BB962C8B-B14F-4D97-AF65-F5344CB8AC3E}">
        <p14:creationId xmlns:p14="http://schemas.microsoft.com/office/powerpoint/2010/main" val="3578038651"/>
      </p:ext>
    </p:extLst>
  </p:cSld>
  <p:clrMapOvr>
    <a:masterClrMapping/>
  </p:clrMapOvr>
  <p:transition>
    <p:fade/>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wo Content with Subtitl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434AC24-E85E-407F-973E-699BC706DC81}"/>
              </a:ext>
            </a:extLst>
          </p:cNvPr>
          <p:cNvSpPr>
            <a:spLocks noGrp="1"/>
          </p:cNvSpPr>
          <p:nvPr>
            <p:ph sz="quarter" idx="11" hasCustomPrompt="1"/>
          </p:nvPr>
        </p:nvSpPr>
        <p:spPr>
          <a:xfrm>
            <a:off x="315468" y="1285875"/>
            <a:ext cx="4170807" cy="1697901"/>
          </a:xfrm>
        </p:spPr>
        <p:txBody>
          <a:bodyPr/>
          <a:lstStyle>
            <a:lvl1pPr marL="0" indent="0">
              <a:lnSpc>
                <a:spcPct val="100000"/>
              </a:lnSpc>
              <a:buNone/>
              <a:defRPr/>
            </a:lvl1pPr>
            <a:lvl2pPr marL="171450" indent="0">
              <a:lnSpc>
                <a:spcPct val="100000"/>
              </a:lnSpc>
              <a:buNone/>
              <a:defRPr/>
            </a:lvl2pPr>
            <a:lvl3pPr marL="342900" indent="0">
              <a:lnSpc>
                <a:spcPct val="100000"/>
              </a:lnSpc>
              <a:buNone/>
              <a:defRPr/>
            </a:lvl3pPr>
            <a:lvl4pPr marL="514350" indent="0">
              <a:lnSpc>
                <a:spcPct val="100000"/>
              </a:lnSpc>
              <a:buNone/>
              <a:defRPr/>
            </a:lvl4pPr>
            <a:lvl5pPr marL="51435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04959F6-41EE-4D17-B71F-BB0F4BB3DB42}"/>
              </a:ext>
            </a:extLst>
          </p:cNvPr>
          <p:cNvSpPr>
            <a:spLocks noGrp="1"/>
          </p:cNvSpPr>
          <p:nvPr>
            <p:ph sz="quarter" idx="12" hasCustomPrompt="1"/>
          </p:nvPr>
        </p:nvSpPr>
        <p:spPr>
          <a:xfrm>
            <a:off x="4657725" y="1285875"/>
            <a:ext cx="4229100" cy="1697901"/>
          </a:xfrm>
        </p:spPr>
        <p:txBody>
          <a:bodyPr/>
          <a:lstStyle>
            <a:lvl1pPr marL="0" indent="0">
              <a:lnSpc>
                <a:spcPct val="100000"/>
              </a:lnSpc>
              <a:buNone/>
              <a:defRPr/>
            </a:lvl1pPr>
            <a:lvl2pPr marL="171450" indent="0">
              <a:lnSpc>
                <a:spcPct val="100000"/>
              </a:lnSpc>
              <a:buNone/>
              <a:defRPr/>
            </a:lvl2pPr>
            <a:lvl3pPr marL="342900" indent="0">
              <a:lnSpc>
                <a:spcPct val="100000"/>
              </a:lnSpc>
              <a:buNone/>
              <a:defRPr/>
            </a:lvl3pPr>
            <a:lvl4pPr marL="514350" indent="0">
              <a:lnSpc>
                <a:spcPct val="100000"/>
              </a:lnSpc>
              <a:buNone/>
              <a:defRPr/>
            </a:lvl4pPr>
            <a:lvl5pPr marL="514350" indent="0">
              <a:lnSpc>
                <a:spcPct val="100000"/>
              </a:lnSpc>
              <a:buNone/>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746169A4-A79D-A352-C55C-454B12379E4F}"/>
              </a:ext>
            </a:extLst>
          </p:cNvPr>
          <p:cNvSpPr>
            <a:spLocks noGrp="1"/>
          </p:cNvSpPr>
          <p:nvPr>
            <p:ph type="body" sz="quarter" idx="10" hasCustomPrompt="1"/>
          </p:nvPr>
        </p:nvSpPr>
        <p:spPr>
          <a:xfrm>
            <a:off x="318779" y="788347"/>
            <a:ext cx="8562336"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777CA96-CA32-986F-575E-A03423534F03}"/>
              </a:ext>
            </a:extLst>
          </p:cNvPr>
          <p:cNvSpPr>
            <a:spLocks noGrp="1"/>
          </p:cNvSpPr>
          <p:nvPr>
            <p:ph type="title" hasCustomPrompt="1"/>
          </p:nvPr>
        </p:nvSpPr>
        <p:spPr>
          <a:xfrm>
            <a:off x="318779" y="266262"/>
            <a:ext cx="8568046" cy="478631"/>
          </a:xfrm>
        </p:spPr>
        <p:txBody>
          <a:bodyPr/>
          <a:lstStyle>
            <a:lvl1pPr>
              <a:defRPr/>
            </a:lvl1pPr>
          </a:lstStyle>
          <a:p>
            <a:r>
              <a:rPr lang="en-US" dirty="0"/>
              <a:t>Two-column with subtitle layout</a:t>
            </a:r>
          </a:p>
        </p:txBody>
      </p:sp>
    </p:spTree>
    <p:extLst>
      <p:ext uri="{BB962C8B-B14F-4D97-AF65-F5344CB8AC3E}">
        <p14:creationId xmlns:p14="http://schemas.microsoft.com/office/powerpoint/2010/main" val="2457683120"/>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3117784-3939-47DC-817E-56BA8ACDF9B6}"/>
              </a:ext>
            </a:extLst>
          </p:cNvPr>
          <p:cNvSpPr>
            <a:spLocks noGrp="1"/>
          </p:cNvSpPr>
          <p:nvPr>
            <p:ph sz="quarter" idx="11" hasCustomPrompt="1"/>
          </p:nvPr>
        </p:nvSpPr>
        <p:spPr>
          <a:xfrm>
            <a:off x="315468" y="1285875"/>
            <a:ext cx="4170807" cy="16979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3DD8E906-2D5C-440E-979E-D7FE653CDD23}"/>
              </a:ext>
            </a:extLst>
          </p:cNvPr>
          <p:cNvSpPr>
            <a:spLocks noGrp="1"/>
          </p:cNvSpPr>
          <p:nvPr>
            <p:ph sz="quarter" idx="12" hasCustomPrompt="1"/>
          </p:nvPr>
        </p:nvSpPr>
        <p:spPr>
          <a:xfrm>
            <a:off x="4657725" y="1285875"/>
            <a:ext cx="4229100" cy="169790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FA801EF7-628F-A649-5DFF-3BD0E55F813E}"/>
              </a:ext>
            </a:extLst>
          </p:cNvPr>
          <p:cNvSpPr>
            <a:spLocks noGrp="1"/>
          </p:cNvSpPr>
          <p:nvPr>
            <p:ph type="body" sz="quarter" idx="10" hasCustomPrompt="1"/>
          </p:nvPr>
        </p:nvSpPr>
        <p:spPr>
          <a:xfrm>
            <a:off x="318779" y="788347"/>
            <a:ext cx="8562336" cy="276999"/>
          </a:xfrm>
        </p:spPr>
        <p:txBody>
          <a:bodyPr/>
          <a:lstStyle>
            <a:lvl1pPr marL="0" indent="0">
              <a:lnSpc>
                <a:spcPct val="100000"/>
              </a:lnSpc>
              <a:spcAft>
                <a:spcPts val="900"/>
              </a:spcAft>
              <a:buNone/>
              <a:defRPr sz="1200" b="1" cap="all" spc="300" baseline="0">
                <a:solidFill>
                  <a:schemeClr val="accent1">
                    <a:lumMod val="40000"/>
                    <a:lumOff val="60000"/>
                  </a:schemeClr>
                </a:solidFill>
                <a:latin typeface="Amazon Ember Mono" panose="020B0509020204020204" pitchFamily="49" charset="0"/>
                <a:ea typeface="Amazon Ember Mono" panose="020B0509020204020204" pitchFamily="49" charset="0"/>
                <a:cs typeface="Amazon Ember Mono" panose="020B0509020204020204" pitchFamily="49" charset="0"/>
              </a:defRPr>
            </a:lvl1pPr>
          </a:lstStyle>
          <a:p>
            <a:pPr lvl="0"/>
            <a:r>
              <a:rPr lang="en-US" dirty="0"/>
              <a:t>Enter subtitle</a:t>
            </a:r>
          </a:p>
        </p:txBody>
      </p:sp>
      <p:sp>
        <p:nvSpPr>
          <p:cNvPr id="10" name="Title 1">
            <a:extLst>
              <a:ext uri="{FF2B5EF4-FFF2-40B4-BE49-F238E27FC236}">
                <a16:creationId xmlns:a16="http://schemas.microsoft.com/office/drawing/2014/main" id="{049251E6-BE95-4702-8DE8-B00B145CAFA6}"/>
              </a:ext>
            </a:extLst>
          </p:cNvPr>
          <p:cNvSpPr>
            <a:spLocks noGrp="1"/>
          </p:cNvSpPr>
          <p:nvPr>
            <p:ph type="title" hasCustomPrompt="1"/>
          </p:nvPr>
        </p:nvSpPr>
        <p:spPr>
          <a:xfrm>
            <a:off x="318779" y="266262"/>
            <a:ext cx="8568046" cy="478631"/>
          </a:xfrm>
        </p:spPr>
        <p:txBody>
          <a:bodyPr/>
          <a:lstStyle>
            <a:lvl1pPr>
              <a:defRPr/>
            </a:lvl1pPr>
          </a:lstStyle>
          <a:p>
            <a:r>
              <a:rPr lang="en-US" dirty="0"/>
              <a:t>Two-column list with subtitle layout</a:t>
            </a:r>
          </a:p>
        </p:txBody>
      </p:sp>
    </p:spTree>
    <p:extLst>
      <p:ext uri="{BB962C8B-B14F-4D97-AF65-F5344CB8AC3E}">
        <p14:creationId xmlns:p14="http://schemas.microsoft.com/office/powerpoint/2010/main" val="2433385562"/>
      </p:ext>
    </p:extLst>
  </p:cSld>
  <p:clrMapOvr>
    <a:masterClrMapping/>
  </p:clrMapOvr>
  <p:transition>
    <p:fade/>
  </p:transition>
  <p:extLst>
    <p:ext uri="{DCECCB84-F9BA-43D5-87BE-67443E8EF086}">
      <p15:sldGuideLst xmlns:p15="http://schemas.microsoft.com/office/powerpoint/2012/main">
        <p15:guide id="5" pos="3768">
          <p15:clr>
            <a:srgbClr val="FBAE40"/>
          </p15:clr>
        </p15:guide>
        <p15:guide id="6" pos="3912">
          <p15:clr>
            <a:srgbClr val="FBAE40"/>
          </p15:clr>
        </p15:guide>
      </p15:sldGuideLst>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ntent with images">
    <p:bg>
      <p:bgPr>
        <a:solidFill>
          <a:schemeClr val="bg1"/>
        </a:solidFill>
        <a:effectLst/>
      </p:bgPr>
    </p:bg>
    <p:spTree>
      <p:nvGrpSpPr>
        <p:cNvPr id="1" name=""/>
        <p:cNvGrpSpPr/>
        <p:nvPr/>
      </p:nvGrpSpPr>
      <p:grpSpPr>
        <a:xfrm>
          <a:off x="0" y="0"/>
          <a:ext cx="0" cy="0"/>
          <a:chOff x="0" y="0"/>
          <a:chExt cx="0" cy="0"/>
        </a:xfrm>
      </p:grpSpPr>
      <p:sp>
        <p:nvSpPr>
          <p:cNvPr id="20" name="Rectangle: Rounded Corners 8">
            <a:extLst>
              <a:ext uri="{FF2B5EF4-FFF2-40B4-BE49-F238E27FC236}">
                <a16:creationId xmlns:a16="http://schemas.microsoft.com/office/drawing/2014/main" id="{52A9D721-E861-5726-ED15-D85B27E33079}"/>
              </a:ext>
            </a:extLst>
          </p:cNvPr>
          <p:cNvSpPr/>
          <p:nvPr userDrawn="1"/>
        </p:nvSpPr>
        <p:spPr>
          <a:xfrm>
            <a:off x="314325" y="1028700"/>
            <a:ext cx="4148354" cy="3543300"/>
          </a:xfrm>
          <a:prstGeom prst="roundRect">
            <a:avLst>
              <a:gd name="adj" fmla="val 297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1" name="Rectangle: Rounded Corners 9">
            <a:extLst>
              <a:ext uri="{FF2B5EF4-FFF2-40B4-BE49-F238E27FC236}">
                <a16:creationId xmlns:a16="http://schemas.microsoft.com/office/drawing/2014/main" id="{EAD1E70E-986D-7358-8938-DF58B1437DC4}"/>
              </a:ext>
            </a:extLst>
          </p:cNvPr>
          <p:cNvSpPr/>
          <p:nvPr userDrawn="1"/>
        </p:nvSpPr>
        <p:spPr>
          <a:xfrm>
            <a:off x="4738471" y="1028700"/>
            <a:ext cx="4148354" cy="3543300"/>
          </a:xfrm>
          <a:prstGeom prst="roundRect">
            <a:avLst>
              <a:gd name="adj" fmla="val 281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2" name="Content Placeholder 2">
            <a:extLst>
              <a:ext uri="{FF2B5EF4-FFF2-40B4-BE49-F238E27FC236}">
                <a16:creationId xmlns:a16="http://schemas.microsoft.com/office/drawing/2014/main" id="{1528BA9E-5164-0A8B-BB33-4098B73E9960}"/>
              </a:ext>
            </a:extLst>
          </p:cNvPr>
          <p:cNvSpPr>
            <a:spLocks noGrp="1"/>
          </p:cNvSpPr>
          <p:nvPr>
            <p:ph sz="half" idx="1" hasCustomPrompt="1"/>
          </p:nvPr>
        </p:nvSpPr>
        <p:spPr>
          <a:xfrm>
            <a:off x="422131" y="3170463"/>
            <a:ext cx="3870614" cy="1308050"/>
          </a:xfrm>
        </p:spPr>
        <p:txBody>
          <a:bodyPr/>
          <a:lstStyle>
            <a:lvl1pPr marL="0" indent="0">
              <a:lnSpc>
                <a:spcPct val="100000"/>
              </a:lnSpc>
              <a:spcAft>
                <a:spcPts val="600"/>
              </a:spcAft>
              <a:buNone/>
              <a:defRPr sz="1500"/>
            </a:lvl1pPr>
            <a:lvl2pPr marL="171450" indent="0">
              <a:lnSpc>
                <a:spcPct val="100000"/>
              </a:lnSpc>
              <a:spcAft>
                <a:spcPts val="450"/>
              </a:spcAft>
              <a:buNone/>
              <a:defRPr sz="1350"/>
            </a:lvl2pPr>
            <a:lvl3pPr marL="342900" indent="0">
              <a:lnSpc>
                <a:spcPct val="100000"/>
              </a:lnSpc>
              <a:buNone/>
              <a:defRPr sz="1200"/>
            </a:lvl3pPr>
            <a:lvl4pPr marL="514350" indent="0">
              <a:lnSpc>
                <a:spcPct val="100000"/>
              </a:lnSpc>
              <a:buNone/>
              <a:defRPr sz="1050"/>
            </a:lvl4pPr>
            <a:lvl5pPr marL="514350" indent="0">
              <a:lnSpc>
                <a:spcPct val="100000"/>
              </a:lnSpc>
              <a:buNone/>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B3602169-7114-BC70-13CF-6B0B928430A8}"/>
              </a:ext>
            </a:extLst>
          </p:cNvPr>
          <p:cNvSpPr>
            <a:spLocks noGrp="1"/>
          </p:cNvSpPr>
          <p:nvPr>
            <p:ph sz="half" idx="2" hasCustomPrompt="1"/>
          </p:nvPr>
        </p:nvSpPr>
        <p:spPr>
          <a:xfrm>
            <a:off x="4851256" y="3170463"/>
            <a:ext cx="3870614" cy="1308050"/>
          </a:xfrm>
        </p:spPr>
        <p:txBody>
          <a:bodyPr/>
          <a:lstStyle>
            <a:lvl1pPr marL="0" indent="0">
              <a:lnSpc>
                <a:spcPct val="100000"/>
              </a:lnSpc>
              <a:spcAft>
                <a:spcPts val="600"/>
              </a:spcAft>
              <a:buNone/>
              <a:defRPr sz="1500"/>
            </a:lvl1pPr>
            <a:lvl2pPr marL="171450" indent="0">
              <a:lnSpc>
                <a:spcPct val="100000"/>
              </a:lnSpc>
              <a:spcAft>
                <a:spcPts val="450"/>
              </a:spcAft>
              <a:buNone/>
              <a:defRPr sz="1350"/>
            </a:lvl2pPr>
            <a:lvl3pPr marL="342900" indent="0">
              <a:lnSpc>
                <a:spcPct val="100000"/>
              </a:lnSpc>
              <a:buNone/>
              <a:defRPr sz="1200"/>
            </a:lvl3pPr>
            <a:lvl4pPr marL="514350" indent="0">
              <a:lnSpc>
                <a:spcPct val="100000"/>
              </a:lnSpc>
              <a:buNone/>
              <a:defRPr sz="1050"/>
            </a:lvl4pPr>
            <a:lvl5pPr marL="514350" indent="0">
              <a:lnSpc>
                <a:spcPct val="100000"/>
              </a:lnSpc>
              <a:buNone/>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24" name="Picture Placeholder 6">
            <a:extLst>
              <a:ext uri="{FF2B5EF4-FFF2-40B4-BE49-F238E27FC236}">
                <a16:creationId xmlns:a16="http://schemas.microsoft.com/office/drawing/2014/main" id="{057719C2-D02D-5139-3712-7EAE10AD07BC}"/>
              </a:ext>
            </a:extLst>
          </p:cNvPr>
          <p:cNvSpPr>
            <a:spLocks noGrp="1"/>
          </p:cNvSpPr>
          <p:nvPr>
            <p:ph type="pic" sz="quarter" idx="10" hasCustomPrompt="1"/>
          </p:nvPr>
        </p:nvSpPr>
        <p:spPr>
          <a:xfrm>
            <a:off x="314325" y="1562806"/>
            <a:ext cx="4146453" cy="992874"/>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5" name="Picture Placeholder 6">
            <a:extLst>
              <a:ext uri="{FF2B5EF4-FFF2-40B4-BE49-F238E27FC236}">
                <a16:creationId xmlns:a16="http://schemas.microsoft.com/office/drawing/2014/main" id="{B43301AC-6A90-E344-31FF-1B62EF56090B}"/>
              </a:ext>
            </a:extLst>
          </p:cNvPr>
          <p:cNvSpPr>
            <a:spLocks noGrp="1"/>
          </p:cNvSpPr>
          <p:nvPr>
            <p:ph type="pic" sz="quarter" idx="11" hasCustomPrompt="1"/>
          </p:nvPr>
        </p:nvSpPr>
        <p:spPr>
          <a:xfrm>
            <a:off x="4740372" y="1562806"/>
            <a:ext cx="4146453" cy="992874"/>
          </a:xfrm>
          <a:prstGeom prst="roundRect">
            <a:avLst>
              <a:gd name="adj" fmla="val 5034"/>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7" name="Title 1">
            <a:extLst>
              <a:ext uri="{FF2B5EF4-FFF2-40B4-BE49-F238E27FC236}">
                <a16:creationId xmlns:a16="http://schemas.microsoft.com/office/drawing/2014/main" id="{02B09DC9-F71B-505C-799E-74C56AC7767B}"/>
              </a:ext>
            </a:extLst>
          </p:cNvPr>
          <p:cNvSpPr>
            <a:spLocks noGrp="1"/>
          </p:cNvSpPr>
          <p:nvPr>
            <p:ph type="title" hasCustomPrompt="1"/>
          </p:nvPr>
        </p:nvSpPr>
        <p:spPr>
          <a:xfrm>
            <a:off x="319921" y="257175"/>
            <a:ext cx="8566904" cy="486869"/>
          </a:xfrm>
        </p:spPr>
        <p:txBody>
          <a:bodyPr/>
          <a:lstStyle>
            <a:lvl1pPr>
              <a:defRPr/>
            </a:lvl1pPr>
          </a:lstStyle>
          <a:p>
            <a:r>
              <a:rPr lang="en-US" dirty="0"/>
              <a:t>Two-column with images layout</a:t>
            </a:r>
          </a:p>
        </p:txBody>
      </p:sp>
    </p:spTree>
    <p:extLst>
      <p:ext uri="{BB962C8B-B14F-4D97-AF65-F5344CB8AC3E}">
        <p14:creationId xmlns:p14="http://schemas.microsoft.com/office/powerpoint/2010/main" val="2231064707"/>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images split">
    <p:bg>
      <p:bgPr>
        <a:solidFill>
          <a:schemeClr val="bg1"/>
        </a:solidFill>
        <a:effectLst/>
      </p:bgPr>
    </p:bg>
    <p:spTree>
      <p:nvGrpSpPr>
        <p:cNvPr id="1" name=""/>
        <p:cNvGrpSpPr/>
        <p:nvPr/>
      </p:nvGrpSpPr>
      <p:grpSpPr>
        <a:xfrm>
          <a:off x="0" y="0"/>
          <a:ext cx="0" cy="0"/>
          <a:chOff x="0" y="0"/>
          <a:chExt cx="0" cy="0"/>
        </a:xfrm>
      </p:grpSpPr>
      <p:sp>
        <p:nvSpPr>
          <p:cNvPr id="12" name="Rectangle: Rounded Corners 8">
            <a:extLst>
              <a:ext uri="{FF2B5EF4-FFF2-40B4-BE49-F238E27FC236}">
                <a16:creationId xmlns:a16="http://schemas.microsoft.com/office/drawing/2014/main" id="{1E2270C4-C33E-1E7D-CD57-F6F5C9565DE6}"/>
              </a:ext>
            </a:extLst>
          </p:cNvPr>
          <p:cNvSpPr/>
          <p:nvPr userDrawn="1"/>
        </p:nvSpPr>
        <p:spPr>
          <a:xfrm>
            <a:off x="308282" y="1028700"/>
            <a:ext cx="8578544"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3" name="Title 1">
            <a:extLst>
              <a:ext uri="{FF2B5EF4-FFF2-40B4-BE49-F238E27FC236}">
                <a16:creationId xmlns:a16="http://schemas.microsoft.com/office/drawing/2014/main" id="{3EF7DF84-B876-2E67-626C-7A3C9B4BEB1D}"/>
              </a:ext>
            </a:extLst>
          </p:cNvPr>
          <p:cNvSpPr>
            <a:spLocks noGrp="1"/>
          </p:cNvSpPr>
          <p:nvPr>
            <p:ph type="title" hasCustomPrompt="1"/>
          </p:nvPr>
        </p:nvSpPr>
        <p:spPr>
          <a:xfrm>
            <a:off x="314326" y="257176"/>
            <a:ext cx="8572499" cy="485382"/>
          </a:xfrm>
        </p:spPr>
        <p:txBody>
          <a:bodyPr vert="horz" lIns="0" tIns="45720" rIns="0" bIns="45720" rtlCol="0" anchor="ctr" anchorCtr="0">
            <a:noAutofit/>
          </a:bodyPr>
          <a:lstStyle>
            <a:lvl1pPr>
              <a:defRPr lang="en-US" dirty="0"/>
            </a:lvl1pPr>
          </a:lstStyle>
          <a:p>
            <a:pPr lvl="0"/>
            <a:r>
              <a:rPr lang="en-US" dirty="0"/>
              <a:t>Two-row with images layout</a:t>
            </a:r>
          </a:p>
        </p:txBody>
      </p:sp>
      <p:sp>
        <p:nvSpPr>
          <p:cNvPr id="14" name="Content Placeholder 2">
            <a:extLst>
              <a:ext uri="{FF2B5EF4-FFF2-40B4-BE49-F238E27FC236}">
                <a16:creationId xmlns:a16="http://schemas.microsoft.com/office/drawing/2014/main" id="{2E03A313-10D1-62E5-3C71-19884C97BE07}"/>
              </a:ext>
            </a:extLst>
          </p:cNvPr>
          <p:cNvSpPr>
            <a:spLocks noGrp="1"/>
          </p:cNvSpPr>
          <p:nvPr>
            <p:ph sz="half" idx="1" hasCustomPrompt="1"/>
          </p:nvPr>
        </p:nvSpPr>
        <p:spPr>
          <a:xfrm>
            <a:off x="3319462" y="1195444"/>
            <a:ext cx="5314950" cy="1209562"/>
          </a:xfrm>
        </p:spPr>
        <p:txBody>
          <a:bodyPr anchor="ctr" anchorCtr="0">
            <a:normAutofit/>
          </a:bodyPr>
          <a:lstStyle>
            <a:lvl1pPr marL="0" indent="0">
              <a:lnSpc>
                <a:spcPct val="100000"/>
              </a:lnSpc>
              <a:spcAft>
                <a:spcPts val="600"/>
              </a:spcAft>
              <a:buNone/>
              <a:defRPr sz="1500"/>
            </a:lvl1pPr>
            <a:lvl2pPr marL="171450" indent="0">
              <a:lnSpc>
                <a:spcPct val="100000"/>
              </a:lnSpc>
              <a:spcAft>
                <a:spcPts val="450"/>
              </a:spcAft>
              <a:buNone/>
              <a:defRPr sz="1350"/>
            </a:lvl2pPr>
            <a:lvl3pPr marL="342900" indent="0">
              <a:lnSpc>
                <a:spcPct val="100000"/>
              </a:lnSpc>
              <a:buNone/>
              <a:defRPr sz="1200"/>
            </a:lvl3pPr>
            <a:lvl4pPr marL="514350" indent="0">
              <a:lnSpc>
                <a:spcPct val="100000"/>
              </a:lnSpc>
              <a:buNone/>
              <a:defRPr sz="1050"/>
            </a:lvl4pPr>
            <a:lvl5pPr marL="514350" indent="0">
              <a:lnSpc>
                <a:spcPct val="100000"/>
              </a:lnSpc>
              <a:buNone/>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5" name="Picture Placeholder 6">
            <a:extLst>
              <a:ext uri="{FF2B5EF4-FFF2-40B4-BE49-F238E27FC236}">
                <a16:creationId xmlns:a16="http://schemas.microsoft.com/office/drawing/2014/main" id="{A66E6441-C4C4-1249-71FD-25B0A089D4A7}"/>
              </a:ext>
            </a:extLst>
          </p:cNvPr>
          <p:cNvSpPr>
            <a:spLocks noGrp="1"/>
          </p:cNvSpPr>
          <p:nvPr>
            <p:ph type="pic" sz="quarter" idx="10" hasCustomPrompt="1"/>
          </p:nvPr>
        </p:nvSpPr>
        <p:spPr>
          <a:xfrm>
            <a:off x="314325" y="1147692"/>
            <a:ext cx="2657475" cy="1292162"/>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17" name="Rectangle: Rounded Corners 8">
            <a:extLst>
              <a:ext uri="{FF2B5EF4-FFF2-40B4-BE49-F238E27FC236}">
                <a16:creationId xmlns:a16="http://schemas.microsoft.com/office/drawing/2014/main" id="{F3F76BC6-823E-9CC3-7246-B2C206464005}"/>
              </a:ext>
            </a:extLst>
          </p:cNvPr>
          <p:cNvSpPr/>
          <p:nvPr userDrawn="1"/>
        </p:nvSpPr>
        <p:spPr>
          <a:xfrm>
            <a:off x="308282" y="2857500"/>
            <a:ext cx="8578544"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8" name="Content Placeholder 2">
            <a:extLst>
              <a:ext uri="{FF2B5EF4-FFF2-40B4-BE49-F238E27FC236}">
                <a16:creationId xmlns:a16="http://schemas.microsoft.com/office/drawing/2014/main" id="{9E62E40E-E95B-6738-E419-7ED7C1080292}"/>
              </a:ext>
            </a:extLst>
          </p:cNvPr>
          <p:cNvSpPr>
            <a:spLocks noGrp="1"/>
          </p:cNvSpPr>
          <p:nvPr>
            <p:ph sz="half" idx="11" hasCustomPrompt="1"/>
          </p:nvPr>
        </p:nvSpPr>
        <p:spPr>
          <a:xfrm>
            <a:off x="509894" y="3024244"/>
            <a:ext cx="5314950" cy="1209562"/>
          </a:xfrm>
        </p:spPr>
        <p:txBody>
          <a:bodyPr anchor="ctr" anchorCtr="0">
            <a:normAutofit/>
          </a:bodyPr>
          <a:lstStyle>
            <a:lvl1pPr marL="0" indent="0">
              <a:lnSpc>
                <a:spcPct val="100000"/>
              </a:lnSpc>
              <a:spcAft>
                <a:spcPts val="600"/>
              </a:spcAft>
              <a:buNone/>
              <a:defRPr sz="1500"/>
            </a:lvl1pPr>
            <a:lvl2pPr marL="171450" indent="0">
              <a:lnSpc>
                <a:spcPct val="100000"/>
              </a:lnSpc>
              <a:spcAft>
                <a:spcPts val="450"/>
              </a:spcAft>
              <a:buNone/>
              <a:defRPr sz="1350"/>
            </a:lvl2pPr>
            <a:lvl3pPr marL="342900" indent="0">
              <a:lnSpc>
                <a:spcPct val="100000"/>
              </a:lnSpc>
              <a:buNone/>
              <a:defRPr sz="1200"/>
            </a:lvl3pPr>
            <a:lvl4pPr marL="514350" indent="0">
              <a:lnSpc>
                <a:spcPct val="100000"/>
              </a:lnSpc>
              <a:buNone/>
              <a:defRPr sz="1050"/>
            </a:lvl4pPr>
            <a:lvl5pPr marL="514350" indent="0">
              <a:lnSpc>
                <a:spcPct val="100000"/>
              </a:lnSpc>
              <a:buNone/>
              <a:defRPr sz="1050"/>
            </a:lvl5pPr>
          </a:lstStyle>
          <a:p>
            <a:pPr lvl="0"/>
            <a:r>
              <a:rPr lang="en-US"/>
              <a:t>Enter slide content</a:t>
            </a:r>
          </a:p>
          <a:p>
            <a:pPr lvl="1"/>
            <a:r>
              <a:rPr lang="en-US"/>
              <a:t>Second level</a:t>
            </a:r>
          </a:p>
          <a:p>
            <a:pPr lvl="2"/>
            <a:r>
              <a:rPr lang="en-US"/>
              <a:t>Third level</a:t>
            </a:r>
          </a:p>
          <a:p>
            <a:pPr lvl="3"/>
            <a:r>
              <a:rPr lang="en-US"/>
              <a:t>Fourth level</a:t>
            </a:r>
          </a:p>
          <a:p>
            <a:pPr lvl="4"/>
            <a:r>
              <a:rPr lang="en-US"/>
              <a:t>Fifth level</a:t>
            </a:r>
          </a:p>
        </p:txBody>
      </p:sp>
      <p:sp>
        <p:nvSpPr>
          <p:cNvPr id="19" name="Picture Placeholder 6">
            <a:extLst>
              <a:ext uri="{FF2B5EF4-FFF2-40B4-BE49-F238E27FC236}">
                <a16:creationId xmlns:a16="http://schemas.microsoft.com/office/drawing/2014/main" id="{E1C64382-C500-09BE-522A-7DFF8894CAD8}"/>
              </a:ext>
            </a:extLst>
          </p:cNvPr>
          <p:cNvSpPr>
            <a:spLocks noGrp="1"/>
          </p:cNvSpPr>
          <p:nvPr>
            <p:ph type="pic" sz="quarter" idx="12" hasCustomPrompt="1"/>
          </p:nvPr>
        </p:nvSpPr>
        <p:spPr>
          <a:xfrm>
            <a:off x="6229350" y="2976492"/>
            <a:ext cx="2657475" cy="1292162"/>
          </a:xfrm>
          <a:prstGeom prst="roundRect">
            <a:avLst>
              <a:gd name="adj" fmla="val 5983"/>
            </a:avLst>
          </a:prstGeom>
          <a:effectLst/>
        </p:spPr>
        <p:txBody>
          <a:bodyPr anchor="ctr"/>
          <a:lstStyle>
            <a:lvl1pPr marL="0" indent="0" algn="ctr">
              <a:buNone/>
              <a:defRPr/>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796759063"/>
      </p:ext>
    </p:extLst>
  </p:cSld>
  <p:clrMapOvr>
    <a:masterClrMapping/>
  </p:clrMapOvr>
  <p:transition>
    <p:fade/>
  </p:transition>
  <p:extLst>
    <p:ext uri="{DCECCB84-F9BA-43D5-87BE-67443E8EF086}">
      <p15:sldGuideLst xmlns:p15="http://schemas.microsoft.com/office/powerpoint/2012/main">
        <p15:guide id="1" pos="3768">
          <p15:clr>
            <a:srgbClr val="FBAE40"/>
          </p15:clr>
        </p15:guide>
        <p15:guide id="2" pos="3912">
          <p15:clr>
            <a:srgbClr val="FBAE40"/>
          </p15:clr>
        </p15:guide>
      </p15:sldGuideLst>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hree pillars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Three-column with square images layout</a:t>
            </a:r>
          </a:p>
        </p:txBody>
      </p:sp>
      <p:sp>
        <p:nvSpPr>
          <p:cNvPr id="6" name="Text Placeholder 2">
            <a:extLst>
              <a:ext uri="{FF2B5EF4-FFF2-40B4-BE49-F238E27FC236}">
                <a16:creationId xmlns:a16="http://schemas.microsoft.com/office/drawing/2014/main" id="{10BFD12E-90CE-C652-D318-19A128794C78}"/>
              </a:ext>
            </a:extLst>
          </p:cNvPr>
          <p:cNvSpPr>
            <a:spLocks noGrp="1"/>
          </p:cNvSpPr>
          <p:nvPr>
            <p:ph type="body" idx="1" hasCustomPrompt="1"/>
          </p:nvPr>
        </p:nvSpPr>
        <p:spPr>
          <a:xfrm>
            <a:off x="314326" y="2571847"/>
            <a:ext cx="2612898" cy="300082"/>
          </a:xfrm>
        </p:spPr>
        <p:txBody>
          <a:bodyPr anchor="t"/>
          <a:lstStyle>
            <a:lvl1pPr marL="0" indent="0" algn="ctr">
              <a:buNone/>
              <a:defRPr sz="1500" b="1">
                <a:solidFill>
                  <a:srgbClr val="42B4F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314325" y="2969957"/>
            <a:ext cx="2612898" cy="723275"/>
          </a:xfrm>
        </p:spPr>
        <p:txBody>
          <a:bodyPr/>
          <a:lstStyle>
            <a:lvl1pPr marL="0" indent="0" algn="ctr">
              <a:lnSpc>
                <a:spcPct val="100000"/>
              </a:lnSpc>
              <a:spcAft>
                <a:spcPts val="300"/>
              </a:spcAft>
              <a:buNone/>
              <a:defRPr sz="1350"/>
            </a:lvl1pPr>
            <a:lvl2pPr marL="214313" indent="0" algn="ctr">
              <a:lnSpc>
                <a:spcPct val="100000"/>
              </a:lnSpc>
              <a:spcAft>
                <a:spcPts val="300"/>
              </a:spcAft>
              <a:buNone/>
              <a:defRPr sz="1200"/>
            </a:lvl2pPr>
            <a:lvl3pPr marL="471488" indent="0" algn="ctr">
              <a:lnSpc>
                <a:spcPct val="100000"/>
              </a:lnSpc>
              <a:spcAft>
                <a:spcPts val="30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33293554-A33B-9D32-3DB3-3828AE7DF76D}"/>
              </a:ext>
            </a:extLst>
          </p:cNvPr>
          <p:cNvSpPr>
            <a:spLocks noGrp="1"/>
          </p:cNvSpPr>
          <p:nvPr>
            <p:ph type="body" sz="quarter" idx="3" hasCustomPrompt="1"/>
          </p:nvPr>
        </p:nvSpPr>
        <p:spPr>
          <a:xfrm>
            <a:off x="3294126" y="2571847"/>
            <a:ext cx="2612898" cy="300082"/>
          </a:xfrm>
        </p:spPr>
        <p:txBody>
          <a:bodyPr anchor="t"/>
          <a:lstStyle>
            <a:lvl1pPr marL="0" indent="0" algn="ctr">
              <a:buNone/>
              <a:defRPr sz="1500" b="1">
                <a:solidFill>
                  <a:srgbClr val="42B4F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9" name="Content Placeholder 5">
            <a:extLst>
              <a:ext uri="{FF2B5EF4-FFF2-40B4-BE49-F238E27FC236}">
                <a16:creationId xmlns:a16="http://schemas.microsoft.com/office/drawing/2014/main" id="{AA3C4F7F-E583-C292-6FE3-AB2BFFC18C1A}"/>
              </a:ext>
            </a:extLst>
          </p:cNvPr>
          <p:cNvSpPr>
            <a:spLocks noGrp="1"/>
          </p:cNvSpPr>
          <p:nvPr>
            <p:ph sz="quarter" idx="4" hasCustomPrompt="1"/>
          </p:nvPr>
        </p:nvSpPr>
        <p:spPr>
          <a:xfrm>
            <a:off x="3294125" y="2969957"/>
            <a:ext cx="2612898" cy="723275"/>
          </a:xfrm>
        </p:spPr>
        <p:txBody>
          <a:bodyPr/>
          <a:lstStyle>
            <a:lvl1pPr marL="0" indent="0" algn="ctr">
              <a:lnSpc>
                <a:spcPct val="100000"/>
              </a:lnSpc>
              <a:spcAft>
                <a:spcPts val="300"/>
              </a:spcAft>
              <a:buNone/>
              <a:defRPr sz="1350"/>
            </a:lvl1pPr>
            <a:lvl2pPr marL="214313" indent="0" algn="ctr">
              <a:lnSpc>
                <a:spcPct val="100000"/>
              </a:lnSpc>
              <a:spcAft>
                <a:spcPts val="300"/>
              </a:spcAft>
              <a:buNone/>
              <a:defRPr sz="1200"/>
            </a:lvl2pPr>
            <a:lvl3pPr marL="471488" indent="0" algn="ctr">
              <a:lnSpc>
                <a:spcPct val="100000"/>
              </a:lnSpc>
              <a:spcAft>
                <a:spcPts val="30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A0C2E7C7-6272-7C9E-61CC-4BA5EEECCA8E}"/>
              </a:ext>
            </a:extLst>
          </p:cNvPr>
          <p:cNvSpPr>
            <a:spLocks noGrp="1"/>
          </p:cNvSpPr>
          <p:nvPr>
            <p:ph type="body" sz="quarter" idx="13" hasCustomPrompt="1"/>
          </p:nvPr>
        </p:nvSpPr>
        <p:spPr>
          <a:xfrm>
            <a:off x="6273927" y="2571847"/>
            <a:ext cx="2612898" cy="300082"/>
          </a:xfrm>
        </p:spPr>
        <p:txBody>
          <a:bodyPr anchor="t"/>
          <a:lstStyle>
            <a:lvl1pPr marL="0" indent="0" algn="ctr">
              <a:buNone/>
              <a:defRPr sz="1500" b="1">
                <a:solidFill>
                  <a:srgbClr val="42B4F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1" name="Content Placeholder 5">
            <a:extLst>
              <a:ext uri="{FF2B5EF4-FFF2-40B4-BE49-F238E27FC236}">
                <a16:creationId xmlns:a16="http://schemas.microsoft.com/office/drawing/2014/main" id="{043B2FDF-2149-9868-48CF-68AF0B50E748}"/>
              </a:ext>
            </a:extLst>
          </p:cNvPr>
          <p:cNvSpPr>
            <a:spLocks noGrp="1"/>
          </p:cNvSpPr>
          <p:nvPr>
            <p:ph sz="quarter" idx="14" hasCustomPrompt="1"/>
          </p:nvPr>
        </p:nvSpPr>
        <p:spPr>
          <a:xfrm>
            <a:off x="6273927" y="2969957"/>
            <a:ext cx="2612898" cy="723275"/>
          </a:xfrm>
        </p:spPr>
        <p:txBody>
          <a:bodyPr/>
          <a:lstStyle>
            <a:lvl1pPr marL="0" indent="0" algn="ctr">
              <a:lnSpc>
                <a:spcPct val="100000"/>
              </a:lnSpc>
              <a:spcAft>
                <a:spcPts val="300"/>
              </a:spcAft>
              <a:buNone/>
              <a:defRPr sz="1350"/>
            </a:lvl1pPr>
            <a:lvl2pPr marL="214313" indent="0" algn="ctr">
              <a:lnSpc>
                <a:spcPct val="100000"/>
              </a:lnSpc>
              <a:spcAft>
                <a:spcPts val="300"/>
              </a:spcAft>
              <a:buNone/>
              <a:defRPr sz="1200"/>
            </a:lvl2pPr>
            <a:lvl3pPr marL="471488" indent="0" algn="ctr">
              <a:lnSpc>
                <a:spcPct val="100000"/>
              </a:lnSpc>
              <a:spcAft>
                <a:spcPts val="30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2" name="Picture Placeholder 12">
            <a:extLst>
              <a:ext uri="{FF2B5EF4-FFF2-40B4-BE49-F238E27FC236}">
                <a16:creationId xmlns:a16="http://schemas.microsoft.com/office/drawing/2014/main" id="{1759E99C-9391-1568-8D11-F0380A352E09}"/>
              </a:ext>
            </a:extLst>
          </p:cNvPr>
          <p:cNvSpPr>
            <a:spLocks noGrp="1"/>
          </p:cNvSpPr>
          <p:nvPr>
            <p:ph type="pic" sz="quarter" idx="15" hasCustomPrompt="1"/>
          </p:nvPr>
        </p:nvSpPr>
        <p:spPr>
          <a:xfrm>
            <a:off x="1241962" y="1580957"/>
            <a:ext cx="757625" cy="715535"/>
          </a:xfrm>
        </p:spPr>
        <p:txBody>
          <a:bodyPr>
            <a:noAutofit/>
          </a:bodyPr>
          <a:lstStyle>
            <a:lvl1pPr marL="0" indent="0">
              <a:buNone/>
              <a:defRPr sz="1350"/>
            </a:lvl1pPr>
          </a:lstStyle>
          <a:p>
            <a:r>
              <a:rPr lang="en-US"/>
              <a:t>Click icon to add image</a:t>
            </a:r>
          </a:p>
        </p:txBody>
      </p:sp>
      <p:sp>
        <p:nvSpPr>
          <p:cNvPr id="13" name="Picture Placeholder 12">
            <a:extLst>
              <a:ext uri="{FF2B5EF4-FFF2-40B4-BE49-F238E27FC236}">
                <a16:creationId xmlns:a16="http://schemas.microsoft.com/office/drawing/2014/main" id="{657E8662-78AD-974B-E4CE-E3BF5371AC9D}"/>
              </a:ext>
            </a:extLst>
          </p:cNvPr>
          <p:cNvSpPr>
            <a:spLocks noGrp="1"/>
          </p:cNvSpPr>
          <p:nvPr>
            <p:ph type="pic" sz="quarter" idx="16" hasCustomPrompt="1"/>
          </p:nvPr>
        </p:nvSpPr>
        <p:spPr>
          <a:xfrm>
            <a:off x="4221763" y="1580957"/>
            <a:ext cx="757625" cy="715535"/>
          </a:xfrm>
        </p:spPr>
        <p:txBody>
          <a:bodyPr>
            <a:noAutofit/>
          </a:bodyPr>
          <a:lstStyle>
            <a:lvl1pPr marL="0" indent="0">
              <a:buNone/>
              <a:defRPr sz="1350"/>
            </a:lvl1pPr>
          </a:lstStyle>
          <a:p>
            <a:r>
              <a:rPr lang="en-US"/>
              <a:t>Click icon to add image</a:t>
            </a:r>
          </a:p>
        </p:txBody>
      </p:sp>
      <p:sp>
        <p:nvSpPr>
          <p:cNvPr id="14" name="Picture Placeholder 12">
            <a:extLst>
              <a:ext uri="{FF2B5EF4-FFF2-40B4-BE49-F238E27FC236}">
                <a16:creationId xmlns:a16="http://schemas.microsoft.com/office/drawing/2014/main" id="{12123810-DB8B-DEDE-3CC0-864B7B3DE382}"/>
              </a:ext>
            </a:extLst>
          </p:cNvPr>
          <p:cNvSpPr>
            <a:spLocks noGrp="1"/>
          </p:cNvSpPr>
          <p:nvPr>
            <p:ph type="pic" sz="quarter" idx="17" hasCustomPrompt="1"/>
          </p:nvPr>
        </p:nvSpPr>
        <p:spPr>
          <a:xfrm>
            <a:off x="7201564" y="1580957"/>
            <a:ext cx="757625" cy="715535"/>
          </a:xfrm>
        </p:spPr>
        <p:txBody>
          <a:bodyPr>
            <a:noAutofit/>
          </a:bodyPr>
          <a:lstStyle>
            <a:lvl1pPr marL="0" indent="0">
              <a:buNone/>
              <a:defRPr sz="1350"/>
            </a:lvl1pPr>
          </a:lstStyle>
          <a:p>
            <a:r>
              <a:rPr lang="en-US"/>
              <a:t>Click icon to add image</a:t>
            </a:r>
          </a:p>
        </p:txBody>
      </p:sp>
    </p:spTree>
    <p:extLst>
      <p:ext uri="{BB962C8B-B14F-4D97-AF65-F5344CB8AC3E}">
        <p14:creationId xmlns:p14="http://schemas.microsoft.com/office/powerpoint/2010/main" val="42417393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B68A3B02-A23F-42ED-B4EB-289FC41D2BD6}"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8675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hree pillars_2">
    <p:bg>
      <p:bgPr>
        <a:solidFill>
          <a:schemeClr val="bg1"/>
        </a:solidFill>
        <a:effectLst/>
      </p:bgPr>
    </p:bg>
    <p:spTree>
      <p:nvGrpSpPr>
        <p:cNvPr id="1" name=""/>
        <p:cNvGrpSpPr/>
        <p:nvPr/>
      </p:nvGrpSpPr>
      <p:grpSpPr>
        <a:xfrm>
          <a:off x="0" y="0"/>
          <a:ext cx="0" cy="0"/>
          <a:chOff x="0" y="0"/>
          <a:chExt cx="0" cy="0"/>
        </a:xfrm>
      </p:grpSpPr>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314325"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6" name="Rectangle: Rounded Corners 14">
            <a:extLst>
              <a:ext uri="{FF2B5EF4-FFF2-40B4-BE49-F238E27FC236}">
                <a16:creationId xmlns:a16="http://schemas.microsoft.com/office/drawing/2014/main" id="{EB721D76-2A3B-04BD-C8AD-2C622769B14E}"/>
              </a:ext>
            </a:extLst>
          </p:cNvPr>
          <p:cNvSpPr/>
          <p:nvPr userDrawn="1"/>
        </p:nvSpPr>
        <p:spPr>
          <a:xfrm>
            <a:off x="6219741"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14" name="Rectangle: Rounded Corners 14">
            <a:extLst>
              <a:ext uri="{FF2B5EF4-FFF2-40B4-BE49-F238E27FC236}">
                <a16:creationId xmlns:a16="http://schemas.microsoft.com/office/drawing/2014/main" id="{35159C79-D169-526F-6B2B-00661856BB78}"/>
              </a:ext>
            </a:extLst>
          </p:cNvPr>
          <p:cNvSpPr/>
          <p:nvPr userDrawn="1"/>
        </p:nvSpPr>
        <p:spPr>
          <a:xfrm>
            <a:off x="3267033"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22" name="Oval 21">
            <a:extLst>
              <a:ext uri="{FF2B5EF4-FFF2-40B4-BE49-F238E27FC236}">
                <a16:creationId xmlns:a16="http://schemas.microsoft.com/office/drawing/2014/main" id="{74139584-772E-F4B5-3BA6-29C630CEFB08}"/>
              </a:ext>
            </a:extLst>
          </p:cNvPr>
          <p:cNvSpPr/>
          <p:nvPr userDrawn="1"/>
        </p:nvSpPr>
        <p:spPr>
          <a:xfrm>
            <a:off x="6967930" y="1413888"/>
            <a:ext cx="1156418" cy="1156418"/>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3" name="Oval 22">
            <a:extLst>
              <a:ext uri="{FF2B5EF4-FFF2-40B4-BE49-F238E27FC236}">
                <a16:creationId xmlns:a16="http://schemas.microsoft.com/office/drawing/2014/main" id="{09EE79C9-321B-6695-3A01-8B60577F77AE}"/>
              </a:ext>
            </a:extLst>
          </p:cNvPr>
          <p:cNvSpPr/>
          <p:nvPr userDrawn="1"/>
        </p:nvSpPr>
        <p:spPr>
          <a:xfrm>
            <a:off x="4018795" y="1413888"/>
            <a:ext cx="1156418" cy="1156418"/>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4" name="Oval 23">
            <a:extLst>
              <a:ext uri="{FF2B5EF4-FFF2-40B4-BE49-F238E27FC236}">
                <a16:creationId xmlns:a16="http://schemas.microsoft.com/office/drawing/2014/main" id="{B7B9492E-B553-986C-DCD6-ABAEC0787099}"/>
              </a:ext>
            </a:extLst>
          </p:cNvPr>
          <p:cNvSpPr/>
          <p:nvPr userDrawn="1"/>
        </p:nvSpPr>
        <p:spPr>
          <a:xfrm>
            <a:off x="1069659" y="1413888"/>
            <a:ext cx="1156418" cy="1156418"/>
          </a:xfrm>
          <a:prstGeom prst="ellipse">
            <a:avLst/>
          </a:prstGeom>
          <a:noFill/>
          <a:ln w="25400">
            <a:gradFill>
              <a:gsLst>
                <a:gs pos="0">
                  <a:schemeClr val="accent6"/>
                </a:gs>
                <a:gs pos="3000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B23BDB79-7DA4-A7DA-FFAA-D970F473BC02}"/>
              </a:ext>
            </a:extLst>
          </p:cNvPr>
          <p:cNvSpPr>
            <a:spLocks noGrp="1"/>
          </p:cNvSpPr>
          <p:nvPr userDrawn="1">
            <p:ph type="title" hasCustomPrompt="1"/>
          </p:nvPr>
        </p:nvSpPr>
        <p:spPr/>
        <p:txBody>
          <a:bodyPr/>
          <a:lstStyle/>
          <a:p>
            <a:r>
              <a:rPr lang="en-US" dirty="0"/>
              <a:t>Three-column with circular icons layout</a:t>
            </a:r>
          </a:p>
        </p:txBody>
      </p:sp>
      <p:cxnSp>
        <p:nvCxnSpPr>
          <p:cNvPr id="11" name="Straight Connector 10">
            <a:extLst>
              <a:ext uri="{FF2B5EF4-FFF2-40B4-BE49-F238E27FC236}">
                <a16:creationId xmlns:a16="http://schemas.microsoft.com/office/drawing/2014/main" id="{6EF3FA1E-28A2-2A44-2C1D-7A1EF81ABD03}"/>
              </a:ext>
            </a:extLst>
          </p:cNvPr>
          <p:cNvCxnSpPr>
            <a:cxnSpLocks/>
          </p:cNvCxnSpPr>
          <p:nvPr userDrawn="1"/>
        </p:nvCxnSpPr>
        <p:spPr>
          <a:xfrm>
            <a:off x="1304967" y="3330199"/>
            <a:ext cx="6858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Text Placeholder 12">
            <a:extLst>
              <a:ext uri="{FF2B5EF4-FFF2-40B4-BE49-F238E27FC236}">
                <a16:creationId xmlns:a16="http://schemas.microsoft.com/office/drawing/2014/main" id="{B1848BA4-D0B6-9ABC-82C6-933BFFFAE0F2}"/>
              </a:ext>
            </a:extLst>
          </p:cNvPr>
          <p:cNvSpPr>
            <a:spLocks noGrp="1"/>
          </p:cNvSpPr>
          <p:nvPr userDrawn="1">
            <p:ph type="body" sz="quarter" idx="14" hasCustomPrompt="1"/>
          </p:nvPr>
        </p:nvSpPr>
        <p:spPr>
          <a:xfrm>
            <a:off x="550268" y="3475077"/>
            <a:ext cx="2195199"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21" name="Text Placeholder 2">
            <a:extLst>
              <a:ext uri="{FF2B5EF4-FFF2-40B4-BE49-F238E27FC236}">
                <a16:creationId xmlns:a16="http://schemas.microsoft.com/office/drawing/2014/main" id="{D3556C88-4E70-B0A6-86D9-2CF5F271DCB5}"/>
              </a:ext>
            </a:extLst>
          </p:cNvPr>
          <p:cNvSpPr>
            <a:spLocks noGrp="1"/>
          </p:cNvSpPr>
          <p:nvPr userDrawn="1">
            <p:ph type="body" idx="1" hasCustomPrompt="1"/>
          </p:nvPr>
        </p:nvSpPr>
        <p:spPr>
          <a:xfrm>
            <a:off x="550268" y="2908321"/>
            <a:ext cx="2195199"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cxnSp>
        <p:nvCxnSpPr>
          <p:cNvPr id="8" name="Straight Connector 7">
            <a:extLst>
              <a:ext uri="{FF2B5EF4-FFF2-40B4-BE49-F238E27FC236}">
                <a16:creationId xmlns:a16="http://schemas.microsoft.com/office/drawing/2014/main" id="{1C9073B9-455D-C10B-7B33-B2CA64C32A74}"/>
              </a:ext>
            </a:extLst>
          </p:cNvPr>
          <p:cNvCxnSpPr>
            <a:cxnSpLocks/>
          </p:cNvCxnSpPr>
          <p:nvPr userDrawn="1"/>
        </p:nvCxnSpPr>
        <p:spPr>
          <a:xfrm>
            <a:off x="7210383" y="3330199"/>
            <a:ext cx="6858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D54A302D-4223-5925-8CEA-0BEE1E1125ED}"/>
              </a:ext>
            </a:extLst>
          </p:cNvPr>
          <p:cNvSpPr>
            <a:spLocks noGrp="1"/>
          </p:cNvSpPr>
          <p:nvPr userDrawn="1">
            <p:ph type="body" sz="quarter" idx="17" hasCustomPrompt="1"/>
          </p:nvPr>
        </p:nvSpPr>
        <p:spPr>
          <a:xfrm>
            <a:off x="6455684" y="3475077"/>
            <a:ext cx="2195199"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13" name="Text Placeholder 2">
            <a:extLst>
              <a:ext uri="{FF2B5EF4-FFF2-40B4-BE49-F238E27FC236}">
                <a16:creationId xmlns:a16="http://schemas.microsoft.com/office/drawing/2014/main" id="{EF16AF30-7B37-1297-47E4-EF0C23B0DBF2}"/>
              </a:ext>
            </a:extLst>
          </p:cNvPr>
          <p:cNvSpPr>
            <a:spLocks noGrp="1"/>
          </p:cNvSpPr>
          <p:nvPr userDrawn="1">
            <p:ph type="body" idx="18" hasCustomPrompt="1"/>
          </p:nvPr>
        </p:nvSpPr>
        <p:spPr>
          <a:xfrm>
            <a:off x="6455684" y="2908321"/>
            <a:ext cx="2195199"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cxnSp>
        <p:nvCxnSpPr>
          <p:cNvPr id="17" name="Straight Connector 16">
            <a:extLst>
              <a:ext uri="{FF2B5EF4-FFF2-40B4-BE49-F238E27FC236}">
                <a16:creationId xmlns:a16="http://schemas.microsoft.com/office/drawing/2014/main" id="{F08F87B0-A732-A5D0-3978-C84778E6D744}"/>
              </a:ext>
            </a:extLst>
          </p:cNvPr>
          <p:cNvCxnSpPr>
            <a:cxnSpLocks/>
          </p:cNvCxnSpPr>
          <p:nvPr userDrawn="1"/>
        </p:nvCxnSpPr>
        <p:spPr>
          <a:xfrm>
            <a:off x="4257675" y="3330199"/>
            <a:ext cx="685800"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2">
            <a:extLst>
              <a:ext uri="{FF2B5EF4-FFF2-40B4-BE49-F238E27FC236}">
                <a16:creationId xmlns:a16="http://schemas.microsoft.com/office/drawing/2014/main" id="{2C1879FC-3649-DC7B-2874-F383D5CD44C7}"/>
              </a:ext>
            </a:extLst>
          </p:cNvPr>
          <p:cNvSpPr>
            <a:spLocks noGrp="1"/>
          </p:cNvSpPr>
          <p:nvPr userDrawn="1">
            <p:ph type="body" sz="quarter" idx="20" hasCustomPrompt="1"/>
          </p:nvPr>
        </p:nvSpPr>
        <p:spPr>
          <a:xfrm>
            <a:off x="3502976" y="3475077"/>
            <a:ext cx="2195199"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33" name="Text Placeholder 2">
            <a:extLst>
              <a:ext uri="{FF2B5EF4-FFF2-40B4-BE49-F238E27FC236}">
                <a16:creationId xmlns:a16="http://schemas.microsoft.com/office/drawing/2014/main" id="{121D4A74-0C75-63EE-E996-862CBFFE4904}"/>
              </a:ext>
            </a:extLst>
          </p:cNvPr>
          <p:cNvSpPr>
            <a:spLocks noGrp="1"/>
          </p:cNvSpPr>
          <p:nvPr userDrawn="1">
            <p:ph type="body" idx="21" hasCustomPrompt="1"/>
          </p:nvPr>
        </p:nvSpPr>
        <p:spPr>
          <a:xfrm>
            <a:off x="3502976" y="2908321"/>
            <a:ext cx="2195199"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 name="Picture Placeholder 12">
            <a:extLst>
              <a:ext uri="{FF2B5EF4-FFF2-40B4-BE49-F238E27FC236}">
                <a16:creationId xmlns:a16="http://schemas.microsoft.com/office/drawing/2014/main" id="{C707F6A4-4D18-F3BE-1996-FA147CB634D3}"/>
              </a:ext>
            </a:extLst>
          </p:cNvPr>
          <p:cNvSpPr>
            <a:spLocks noGrp="1"/>
          </p:cNvSpPr>
          <p:nvPr>
            <p:ph type="pic" sz="quarter" idx="15" hasCustomPrompt="1"/>
          </p:nvPr>
        </p:nvSpPr>
        <p:spPr>
          <a:xfrm>
            <a:off x="1069659" y="1421124"/>
            <a:ext cx="1156418" cy="1156418"/>
          </a:xfrm>
          <a:prstGeom prst="ellipse">
            <a:avLst/>
          </a:prstGeom>
        </p:spPr>
        <p:txBody>
          <a:bodyPr>
            <a:noAutofit/>
          </a:bodyPr>
          <a:lstStyle>
            <a:lvl1pPr marL="0" indent="0">
              <a:buNone/>
              <a:defRPr sz="1350"/>
            </a:lvl1pPr>
          </a:lstStyle>
          <a:p>
            <a:r>
              <a:rPr lang="en-US" dirty="0"/>
              <a:t>Click icon to add image</a:t>
            </a:r>
          </a:p>
        </p:txBody>
      </p:sp>
      <p:sp>
        <p:nvSpPr>
          <p:cNvPr id="4" name="Picture Placeholder 12">
            <a:extLst>
              <a:ext uri="{FF2B5EF4-FFF2-40B4-BE49-F238E27FC236}">
                <a16:creationId xmlns:a16="http://schemas.microsoft.com/office/drawing/2014/main" id="{FF694DD8-C8F5-07D4-2208-578B44E5F005}"/>
              </a:ext>
            </a:extLst>
          </p:cNvPr>
          <p:cNvSpPr>
            <a:spLocks noGrp="1"/>
          </p:cNvSpPr>
          <p:nvPr>
            <p:ph type="pic" sz="quarter" idx="25" hasCustomPrompt="1"/>
          </p:nvPr>
        </p:nvSpPr>
        <p:spPr>
          <a:xfrm>
            <a:off x="4022367" y="1421124"/>
            <a:ext cx="1156418" cy="1156418"/>
          </a:xfrm>
          <a:prstGeom prst="ellipse">
            <a:avLst/>
          </a:prstGeom>
        </p:spPr>
        <p:txBody>
          <a:bodyPr>
            <a:noAutofit/>
          </a:bodyPr>
          <a:lstStyle>
            <a:lvl1pPr marL="0" indent="0">
              <a:buNone/>
              <a:defRPr sz="1350"/>
            </a:lvl1pPr>
          </a:lstStyle>
          <a:p>
            <a:r>
              <a:rPr lang="en-US"/>
              <a:t>Click icon to add image</a:t>
            </a:r>
          </a:p>
        </p:txBody>
      </p:sp>
      <p:sp>
        <p:nvSpPr>
          <p:cNvPr id="5" name="Picture Placeholder 12">
            <a:extLst>
              <a:ext uri="{FF2B5EF4-FFF2-40B4-BE49-F238E27FC236}">
                <a16:creationId xmlns:a16="http://schemas.microsoft.com/office/drawing/2014/main" id="{8767C8BD-3DD0-49B5-2AF0-B5E3A61BC9AF}"/>
              </a:ext>
            </a:extLst>
          </p:cNvPr>
          <p:cNvSpPr>
            <a:spLocks noGrp="1"/>
          </p:cNvSpPr>
          <p:nvPr>
            <p:ph type="pic" sz="quarter" idx="26" hasCustomPrompt="1"/>
          </p:nvPr>
        </p:nvSpPr>
        <p:spPr>
          <a:xfrm>
            <a:off x="6975075" y="1421124"/>
            <a:ext cx="1156418" cy="1156418"/>
          </a:xfrm>
          <a:prstGeom prst="ellipse">
            <a:avLst/>
          </a:prstGeom>
        </p:spPr>
        <p:txBody>
          <a:bodyPr>
            <a:noAutofit/>
          </a:bodyPr>
          <a:lstStyle>
            <a:lvl1pPr marL="0" indent="0">
              <a:buNone/>
              <a:defRPr sz="1350"/>
            </a:lvl1pPr>
          </a:lstStyle>
          <a:p>
            <a:r>
              <a:rPr lang="en-US"/>
              <a:t>Click icon to add image</a:t>
            </a:r>
          </a:p>
        </p:txBody>
      </p:sp>
    </p:spTree>
    <p:extLst>
      <p:ext uri="{BB962C8B-B14F-4D97-AF65-F5344CB8AC3E}">
        <p14:creationId xmlns:p14="http://schemas.microsoft.com/office/powerpoint/2010/main" val="1061098098"/>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hree pillars_3">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Three-column with eyebrows layout</a:t>
            </a:r>
          </a:p>
        </p:txBody>
      </p:sp>
      <p:sp>
        <p:nvSpPr>
          <p:cNvPr id="16" name="Rectangle: Rounded Corners 14">
            <a:extLst>
              <a:ext uri="{FF2B5EF4-FFF2-40B4-BE49-F238E27FC236}">
                <a16:creationId xmlns:a16="http://schemas.microsoft.com/office/drawing/2014/main" id="{03AC0CE5-EA06-CE55-4FDD-17CBF3749294}"/>
              </a:ext>
            </a:extLst>
          </p:cNvPr>
          <p:cNvSpPr/>
          <p:nvPr userDrawn="1"/>
        </p:nvSpPr>
        <p:spPr>
          <a:xfrm>
            <a:off x="314325"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35" name="Text Placeholder 2">
            <a:extLst>
              <a:ext uri="{FF2B5EF4-FFF2-40B4-BE49-F238E27FC236}">
                <a16:creationId xmlns:a16="http://schemas.microsoft.com/office/drawing/2014/main" id="{09E632FC-0C0B-A67C-A85C-8206A1A51074}"/>
              </a:ext>
            </a:extLst>
          </p:cNvPr>
          <p:cNvSpPr>
            <a:spLocks noGrp="1"/>
          </p:cNvSpPr>
          <p:nvPr>
            <p:ph type="body" idx="1" hasCustomPrompt="1"/>
          </p:nvPr>
        </p:nvSpPr>
        <p:spPr>
          <a:xfrm>
            <a:off x="550268" y="2175686"/>
            <a:ext cx="2195199" cy="300082"/>
          </a:xfrm>
        </p:spPr>
        <p:txBody>
          <a:bodyPr anchor="t"/>
          <a:lstStyle>
            <a:lvl1pPr marL="0" indent="0">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7" name="Rectangle: Rounded Corners 14">
            <a:extLst>
              <a:ext uri="{FF2B5EF4-FFF2-40B4-BE49-F238E27FC236}">
                <a16:creationId xmlns:a16="http://schemas.microsoft.com/office/drawing/2014/main" id="{462E4AA4-1F9A-4B65-017C-81AAB49744B9}"/>
              </a:ext>
            </a:extLst>
          </p:cNvPr>
          <p:cNvSpPr/>
          <p:nvPr userDrawn="1"/>
        </p:nvSpPr>
        <p:spPr>
          <a:xfrm>
            <a:off x="6219741"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39" name="Text Placeholder 2">
            <a:extLst>
              <a:ext uri="{FF2B5EF4-FFF2-40B4-BE49-F238E27FC236}">
                <a16:creationId xmlns:a16="http://schemas.microsoft.com/office/drawing/2014/main" id="{F27B2543-1791-CE3E-5D92-A32148B8B4A6}"/>
              </a:ext>
            </a:extLst>
          </p:cNvPr>
          <p:cNvSpPr>
            <a:spLocks noGrp="1"/>
          </p:cNvSpPr>
          <p:nvPr>
            <p:ph type="body" idx="16" hasCustomPrompt="1"/>
          </p:nvPr>
        </p:nvSpPr>
        <p:spPr>
          <a:xfrm>
            <a:off x="6455684" y="2175686"/>
            <a:ext cx="2195199" cy="300082"/>
          </a:xfrm>
        </p:spPr>
        <p:txBody>
          <a:bodyPr anchor="t"/>
          <a:lstStyle>
            <a:lvl1pPr marL="0" indent="0">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1" name="Rectangle: Rounded Corners 14">
            <a:extLst>
              <a:ext uri="{FF2B5EF4-FFF2-40B4-BE49-F238E27FC236}">
                <a16:creationId xmlns:a16="http://schemas.microsoft.com/office/drawing/2014/main" id="{29682F97-F604-3EA6-1614-4AD9EA8EBD33}"/>
              </a:ext>
            </a:extLst>
          </p:cNvPr>
          <p:cNvSpPr/>
          <p:nvPr userDrawn="1"/>
        </p:nvSpPr>
        <p:spPr>
          <a:xfrm>
            <a:off x="3267033" y="1114425"/>
            <a:ext cx="2667085" cy="3543300"/>
          </a:xfrm>
          <a:prstGeom prst="roundRect">
            <a:avLst>
              <a:gd name="adj" fmla="val 456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43" name="Text Placeholder 2">
            <a:extLst>
              <a:ext uri="{FF2B5EF4-FFF2-40B4-BE49-F238E27FC236}">
                <a16:creationId xmlns:a16="http://schemas.microsoft.com/office/drawing/2014/main" id="{AD311DF5-CAB0-119A-BEB3-CD860F0E8E69}"/>
              </a:ext>
            </a:extLst>
          </p:cNvPr>
          <p:cNvSpPr>
            <a:spLocks noGrp="1"/>
          </p:cNvSpPr>
          <p:nvPr>
            <p:ph type="body" idx="19" hasCustomPrompt="1"/>
          </p:nvPr>
        </p:nvSpPr>
        <p:spPr>
          <a:xfrm>
            <a:off x="3502976" y="2175686"/>
            <a:ext cx="2195199" cy="300082"/>
          </a:xfrm>
        </p:spPr>
        <p:txBody>
          <a:bodyPr anchor="t"/>
          <a:lstStyle>
            <a:lvl1pPr marL="0" indent="0">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6" name="Text Placeholder 12">
            <a:extLst>
              <a:ext uri="{FF2B5EF4-FFF2-40B4-BE49-F238E27FC236}">
                <a16:creationId xmlns:a16="http://schemas.microsoft.com/office/drawing/2014/main" id="{B5974954-D39B-EA11-2394-C3638EFE8763}"/>
              </a:ext>
            </a:extLst>
          </p:cNvPr>
          <p:cNvSpPr>
            <a:spLocks noGrp="1"/>
          </p:cNvSpPr>
          <p:nvPr>
            <p:ph type="body" sz="quarter" idx="22" hasCustomPrompt="1"/>
          </p:nvPr>
        </p:nvSpPr>
        <p:spPr>
          <a:xfrm>
            <a:off x="550268" y="1609221"/>
            <a:ext cx="1303020" cy="288536"/>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200" b="1" i="0" kern="1200" spc="3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a:t>EYEBROW</a:t>
            </a:r>
          </a:p>
        </p:txBody>
      </p:sp>
      <p:sp>
        <p:nvSpPr>
          <p:cNvPr id="47" name="Text Placeholder 12">
            <a:extLst>
              <a:ext uri="{FF2B5EF4-FFF2-40B4-BE49-F238E27FC236}">
                <a16:creationId xmlns:a16="http://schemas.microsoft.com/office/drawing/2014/main" id="{AD9BE854-F816-4000-5D2D-80A4E7C51B72}"/>
              </a:ext>
            </a:extLst>
          </p:cNvPr>
          <p:cNvSpPr>
            <a:spLocks noGrp="1"/>
          </p:cNvSpPr>
          <p:nvPr>
            <p:ph type="body" sz="quarter" idx="23" hasCustomPrompt="1"/>
          </p:nvPr>
        </p:nvSpPr>
        <p:spPr>
          <a:xfrm>
            <a:off x="3502976" y="1609221"/>
            <a:ext cx="1303020" cy="288536"/>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200" b="1" i="0" kern="1200" spc="3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a:t>EYEBROW</a:t>
            </a:r>
          </a:p>
        </p:txBody>
      </p:sp>
      <p:sp>
        <p:nvSpPr>
          <p:cNvPr id="48" name="Text Placeholder 12">
            <a:extLst>
              <a:ext uri="{FF2B5EF4-FFF2-40B4-BE49-F238E27FC236}">
                <a16:creationId xmlns:a16="http://schemas.microsoft.com/office/drawing/2014/main" id="{51E6FFF8-A8A7-3C71-837B-9C417CC66E39}"/>
              </a:ext>
            </a:extLst>
          </p:cNvPr>
          <p:cNvSpPr>
            <a:spLocks noGrp="1"/>
          </p:cNvSpPr>
          <p:nvPr>
            <p:ph type="body" sz="quarter" idx="24" hasCustomPrompt="1"/>
          </p:nvPr>
        </p:nvSpPr>
        <p:spPr>
          <a:xfrm>
            <a:off x="6455684" y="1609221"/>
            <a:ext cx="1303020" cy="288536"/>
          </a:xfrm>
          <a:prstGeom prst="roundRect">
            <a:avLst>
              <a:gd name="adj" fmla="val 18151"/>
            </a:avLst>
          </a:prstGeom>
          <a:gradFill flip="none" rotWithShape="1">
            <a:gsLst>
              <a:gs pos="0">
                <a:schemeClr val="accent1"/>
              </a:gs>
              <a:gs pos="100000">
                <a:schemeClr val="accent5"/>
              </a:gs>
            </a:gsLst>
            <a:lin ang="2700000" scaled="1"/>
            <a:tileRect/>
          </a:gradFill>
        </p:spPr>
        <p:txBody>
          <a:bodyPr anchor="ctr"/>
          <a:lstStyle>
            <a:lvl1pPr marL="0" indent="0" algn="ctr">
              <a:buNone/>
              <a:defRPr lang="en-US" sz="1200" b="1" i="0" kern="1200" spc="300" baseline="0" dirty="0">
                <a:solidFill>
                  <a:schemeClr val="tx1"/>
                </a:solidFill>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buNone/>
              <a:defRPr/>
            </a:lvl2pPr>
            <a:lvl3pPr marL="342900" indent="0">
              <a:buNone/>
              <a:defRPr/>
            </a:lvl3pPr>
            <a:lvl4pPr marL="514350" indent="0">
              <a:buNone/>
              <a:defRPr/>
            </a:lvl4pPr>
            <a:lvl5pPr marL="514350" indent="0">
              <a:buNone/>
              <a:defRPr/>
            </a:lvl5pPr>
          </a:lstStyle>
          <a:p>
            <a:pPr lvl="0"/>
            <a:r>
              <a:rPr lang="en-US"/>
              <a:t>EYEBROW</a:t>
            </a:r>
          </a:p>
        </p:txBody>
      </p:sp>
      <p:sp>
        <p:nvSpPr>
          <p:cNvPr id="15" name="Text Placeholder 12">
            <a:extLst>
              <a:ext uri="{FF2B5EF4-FFF2-40B4-BE49-F238E27FC236}">
                <a16:creationId xmlns:a16="http://schemas.microsoft.com/office/drawing/2014/main" id="{568A5C1F-7C14-4797-B9E1-767D9F747284}"/>
              </a:ext>
            </a:extLst>
          </p:cNvPr>
          <p:cNvSpPr>
            <a:spLocks noGrp="1"/>
          </p:cNvSpPr>
          <p:nvPr>
            <p:ph type="body" sz="quarter" idx="14" hasCustomPrompt="1"/>
          </p:nvPr>
        </p:nvSpPr>
        <p:spPr>
          <a:xfrm>
            <a:off x="550268" y="2571750"/>
            <a:ext cx="2195199" cy="300082"/>
          </a:xfrm>
        </p:spPr>
        <p:txBody>
          <a:bodyPr anchor="t"/>
          <a:lstStyle>
            <a:lvl1pPr marL="0" indent="0" algn="l">
              <a:lnSpc>
                <a:spcPct val="100000"/>
              </a:lnSpc>
              <a:buNone/>
              <a:defRPr lang="en-US" sz="13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17" name="Text Placeholder 12">
            <a:extLst>
              <a:ext uri="{FF2B5EF4-FFF2-40B4-BE49-F238E27FC236}">
                <a16:creationId xmlns:a16="http://schemas.microsoft.com/office/drawing/2014/main" id="{F162436A-50E0-4592-B569-0BA0BA1322FA}"/>
              </a:ext>
            </a:extLst>
          </p:cNvPr>
          <p:cNvSpPr>
            <a:spLocks noGrp="1"/>
          </p:cNvSpPr>
          <p:nvPr>
            <p:ph type="body" sz="quarter" idx="17" hasCustomPrompt="1"/>
          </p:nvPr>
        </p:nvSpPr>
        <p:spPr>
          <a:xfrm>
            <a:off x="6455684" y="2571750"/>
            <a:ext cx="2195199" cy="300082"/>
          </a:xfrm>
        </p:spPr>
        <p:txBody>
          <a:bodyPr anchor="t"/>
          <a:lstStyle>
            <a:lvl1pPr marL="0" indent="0" algn="l">
              <a:lnSpc>
                <a:spcPct val="100000"/>
              </a:lnSpc>
              <a:buNone/>
              <a:defRPr lang="en-US" sz="13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18" name="Text Placeholder 12">
            <a:extLst>
              <a:ext uri="{FF2B5EF4-FFF2-40B4-BE49-F238E27FC236}">
                <a16:creationId xmlns:a16="http://schemas.microsoft.com/office/drawing/2014/main" id="{1F24B680-0C4C-46D9-95A3-865795779CC3}"/>
              </a:ext>
            </a:extLst>
          </p:cNvPr>
          <p:cNvSpPr>
            <a:spLocks noGrp="1"/>
          </p:cNvSpPr>
          <p:nvPr>
            <p:ph type="body" sz="quarter" idx="20" hasCustomPrompt="1"/>
          </p:nvPr>
        </p:nvSpPr>
        <p:spPr>
          <a:xfrm>
            <a:off x="3502976" y="2571750"/>
            <a:ext cx="2195199" cy="300082"/>
          </a:xfrm>
        </p:spPr>
        <p:txBody>
          <a:bodyPr anchor="t"/>
          <a:lstStyle>
            <a:lvl1pPr marL="0" indent="0" algn="l">
              <a:lnSpc>
                <a:spcPct val="100000"/>
              </a:lnSpc>
              <a:buNone/>
              <a:defRPr lang="en-US" sz="13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Tree>
    <p:extLst>
      <p:ext uri="{BB962C8B-B14F-4D97-AF65-F5344CB8AC3E}">
        <p14:creationId xmlns:p14="http://schemas.microsoft.com/office/powerpoint/2010/main" val="2401529525"/>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hree Column with Subheading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314325" y="1028700"/>
            <a:ext cx="2715768" cy="3629025"/>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Three-column with headings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44627" y="1200150"/>
            <a:ext cx="2455164"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44627" y="1600200"/>
            <a:ext cx="2455164" cy="807913"/>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3239946" y="1028700"/>
            <a:ext cx="2715768" cy="3629025"/>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6165566" y="1028700"/>
            <a:ext cx="2715768" cy="3629025"/>
          </a:xfrm>
          <a:prstGeom prst="roundRect">
            <a:avLst>
              <a:gd name="adj" fmla="val 475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3370248" y="1200150"/>
            <a:ext cx="2455164"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3370248" y="1600200"/>
            <a:ext cx="2455164" cy="807913"/>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6295868" y="1200150"/>
            <a:ext cx="2455164"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6295868" y="1600200"/>
            <a:ext cx="2455164" cy="807913"/>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906995242"/>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422327CD-07D1-1CAF-46C3-09EBBAA08919}"/>
              </a:ext>
            </a:extLst>
          </p:cNvPr>
          <p:cNvSpPr/>
          <p:nvPr userDrawn="1"/>
        </p:nvSpPr>
        <p:spPr>
          <a:xfrm>
            <a:off x="314325" y="1028701"/>
            <a:ext cx="2737519" cy="3629024"/>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8" name="Rectangle: Rounded Corners 15">
            <a:extLst>
              <a:ext uri="{FF2B5EF4-FFF2-40B4-BE49-F238E27FC236}">
                <a16:creationId xmlns:a16="http://schemas.microsoft.com/office/drawing/2014/main" id="{64275C19-EB6A-D5A4-A6A1-C8D890AC76C0}"/>
              </a:ext>
            </a:extLst>
          </p:cNvPr>
          <p:cNvSpPr/>
          <p:nvPr userDrawn="1"/>
        </p:nvSpPr>
        <p:spPr>
          <a:xfrm>
            <a:off x="3236319" y="1028701"/>
            <a:ext cx="2737519" cy="3629024"/>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0" name="Rectangle: Rounded Corners 16">
            <a:extLst>
              <a:ext uri="{FF2B5EF4-FFF2-40B4-BE49-F238E27FC236}">
                <a16:creationId xmlns:a16="http://schemas.microsoft.com/office/drawing/2014/main" id="{9CAB5F3F-9289-6BA8-3B6A-9D79956FEAC7}"/>
              </a:ext>
            </a:extLst>
          </p:cNvPr>
          <p:cNvSpPr/>
          <p:nvPr userDrawn="1"/>
        </p:nvSpPr>
        <p:spPr>
          <a:xfrm>
            <a:off x="6149307" y="1028701"/>
            <a:ext cx="2737519" cy="3629024"/>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8" name="Title 1">
            <a:extLst>
              <a:ext uri="{FF2B5EF4-FFF2-40B4-BE49-F238E27FC236}">
                <a16:creationId xmlns:a16="http://schemas.microsoft.com/office/drawing/2014/main" id="{91059391-7A3F-14D9-37B8-EE42ACEADC6B}"/>
              </a:ext>
            </a:extLst>
          </p:cNvPr>
          <p:cNvSpPr>
            <a:spLocks noGrp="1"/>
          </p:cNvSpPr>
          <p:nvPr>
            <p:ph type="title" hasCustomPrompt="1"/>
          </p:nvPr>
        </p:nvSpPr>
        <p:spPr>
          <a:xfrm>
            <a:off x="314325" y="257176"/>
            <a:ext cx="8572500" cy="485382"/>
          </a:xfrm>
        </p:spPr>
        <p:txBody>
          <a:bodyPr/>
          <a:lstStyle/>
          <a:p>
            <a:r>
              <a:rPr lang="en-US" dirty="0"/>
              <a:t>Three-column with content and images layout</a:t>
            </a:r>
          </a:p>
        </p:txBody>
      </p:sp>
      <p:sp>
        <p:nvSpPr>
          <p:cNvPr id="20" name="Content Placeholder 3">
            <a:extLst>
              <a:ext uri="{FF2B5EF4-FFF2-40B4-BE49-F238E27FC236}">
                <a16:creationId xmlns:a16="http://schemas.microsoft.com/office/drawing/2014/main" id="{C3F45658-52EB-AE68-7DD2-00BA9C802475}"/>
              </a:ext>
            </a:extLst>
          </p:cNvPr>
          <p:cNvSpPr>
            <a:spLocks noGrp="1"/>
          </p:cNvSpPr>
          <p:nvPr>
            <p:ph sz="half" idx="2" hasCustomPrompt="1"/>
          </p:nvPr>
        </p:nvSpPr>
        <p:spPr>
          <a:xfrm>
            <a:off x="482934" y="3148013"/>
            <a:ext cx="2400300" cy="1234440"/>
          </a:xfrm>
          <a:noFill/>
        </p:spPr>
        <p:txBody>
          <a:bodyPr tIns="0" bIns="0">
            <a:normAutofit/>
          </a:bodyPr>
          <a:lstStyle>
            <a:lvl1pPr marL="0" indent="0">
              <a:lnSpc>
                <a:spcPct val="100000"/>
              </a:lnSpc>
              <a:spcAft>
                <a:spcPts val="450"/>
              </a:spcAft>
              <a:buNone/>
              <a:defRPr sz="1350"/>
            </a:lvl1pPr>
            <a:lvl2pPr marL="214313" indent="0">
              <a:lnSpc>
                <a:spcPct val="100000"/>
              </a:lnSpc>
              <a:spcAft>
                <a:spcPts val="450"/>
              </a:spcAft>
              <a:buNone/>
              <a:defRPr sz="1200"/>
            </a:lvl2pPr>
            <a:lvl3pPr marL="471488" indent="0">
              <a:lnSpc>
                <a:spcPct val="100000"/>
              </a:lnSpc>
              <a:spcAft>
                <a:spcPts val="45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21" name="Content Placeholder 5">
            <a:extLst>
              <a:ext uri="{FF2B5EF4-FFF2-40B4-BE49-F238E27FC236}">
                <a16:creationId xmlns:a16="http://schemas.microsoft.com/office/drawing/2014/main" id="{FCACC78A-CE4C-D779-A4B8-103E819B2A63}"/>
              </a:ext>
            </a:extLst>
          </p:cNvPr>
          <p:cNvSpPr>
            <a:spLocks noGrp="1"/>
          </p:cNvSpPr>
          <p:nvPr>
            <p:ph sz="quarter" idx="4" hasCustomPrompt="1"/>
          </p:nvPr>
        </p:nvSpPr>
        <p:spPr>
          <a:xfrm>
            <a:off x="3404928" y="3148013"/>
            <a:ext cx="2400300" cy="1234440"/>
          </a:xfrm>
          <a:noFill/>
        </p:spPr>
        <p:txBody>
          <a:bodyPr tIns="0" bIns="0">
            <a:normAutofit/>
          </a:bodyPr>
          <a:lstStyle>
            <a:lvl1pPr marL="0" indent="0">
              <a:lnSpc>
                <a:spcPct val="100000"/>
              </a:lnSpc>
              <a:spcAft>
                <a:spcPts val="450"/>
              </a:spcAft>
              <a:buNone/>
              <a:defRPr sz="1350"/>
            </a:lvl1pPr>
            <a:lvl2pPr marL="214313" indent="0">
              <a:lnSpc>
                <a:spcPct val="100000"/>
              </a:lnSpc>
              <a:spcAft>
                <a:spcPts val="450"/>
              </a:spcAft>
              <a:buNone/>
              <a:defRPr sz="1200"/>
            </a:lvl2pPr>
            <a:lvl3pPr marL="471488" indent="0">
              <a:lnSpc>
                <a:spcPct val="100000"/>
              </a:lnSpc>
              <a:spcAft>
                <a:spcPts val="45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22" name="Content Placeholder 5">
            <a:extLst>
              <a:ext uri="{FF2B5EF4-FFF2-40B4-BE49-F238E27FC236}">
                <a16:creationId xmlns:a16="http://schemas.microsoft.com/office/drawing/2014/main" id="{3A4D9EEC-CF9D-5FCF-D3D9-BD9838490EB1}"/>
              </a:ext>
            </a:extLst>
          </p:cNvPr>
          <p:cNvSpPr>
            <a:spLocks noGrp="1"/>
          </p:cNvSpPr>
          <p:nvPr>
            <p:ph sz="quarter" idx="14" hasCustomPrompt="1"/>
          </p:nvPr>
        </p:nvSpPr>
        <p:spPr>
          <a:xfrm>
            <a:off x="6317915" y="3148013"/>
            <a:ext cx="2400300" cy="1234440"/>
          </a:xfrm>
          <a:noFill/>
        </p:spPr>
        <p:txBody>
          <a:bodyPr tIns="0" bIns="0">
            <a:normAutofit/>
          </a:bodyPr>
          <a:lstStyle>
            <a:lvl1pPr marL="0" indent="0">
              <a:lnSpc>
                <a:spcPct val="100000"/>
              </a:lnSpc>
              <a:spcAft>
                <a:spcPts val="450"/>
              </a:spcAft>
              <a:buNone/>
              <a:defRPr sz="1350"/>
            </a:lvl1pPr>
            <a:lvl2pPr marL="214313" indent="0">
              <a:lnSpc>
                <a:spcPct val="100000"/>
              </a:lnSpc>
              <a:spcAft>
                <a:spcPts val="450"/>
              </a:spcAft>
              <a:buNone/>
              <a:defRPr sz="1200"/>
            </a:lvl2pPr>
            <a:lvl3pPr marL="471488" indent="0">
              <a:lnSpc>
                <a:spcPct val="100000"/>
              </a:lnSpc>
              <a:spcAft>
                <a:spcPts val="45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23" name="Picture Placeholder 12">
            <a:extLst>
              <a:ext uri="{FF2B5EF4-FFF2-40B4-BE49-F238E27FC236}">
                <a16:creationId xmlns:a16="http://schemas.microsoft.com/office/drawing/2014/main" id="{28961C79-6584-D0B8-F203-96FBC0849D90}"/>
              </a:ext>
            </a:extLst>
          </p:cNvPr>
          <p:cNvSpPr>
            <a:spLocks noGrp="1"/>
          </p:cNvSpPr>
          <p:nvPr>
            <p:ph type="pic" sz="quarter" idx="15" hasCustomPrompt="1"/>
          </p:nvPr>
        </p:nvSpPr>
        <p:spPr>
          <a:xfrm>
            <a:off x="315503" y="1028700"/>
            <a:ext cx="2743200" cy="1920240"/>
          </a:xfrm>
          <a:prstGeom prst="roundRect">
            <a:avLst>
              <a:gd name="adj" fmla="val 9227"/>
            </a:avLst>
          </a:prstGeom>
          <a:effectLst/>
        </p:spPr>
        <p:txBody>
          <a:bodyPr anchor="ctr">
            <a:noAutofit/>
          </a:bodyPr>
          <a:lstStyle>
            <a:lvl1pPr marL="0" indent="0" algn="ctr">
              <a:buNone/>
              <a:defRPr sz="1350"/>
            </a:lvl1pPr>
          </a:lstStyle>
          <a:p>
            <a:r>
              <a:rPr lang="en-US" dirty="0"/>
              <a:t>Click icon to add image</a:t>
            </a:r>
          </a:p>
          <a:p>
            <a:endParaRPr lang="en-US" dirty="0"/>
          </a:p>
        </p:txBody>
      </p:sp>
      <p:sp>
        <p:nvSpPr>
          <p:cNvPr id="24" name="Picture Placeholder 12">
            <a:extLst>
              <a:ext uri="{FF2B5EF4-FFF2-40B4-BE49-F238E27FC236}">
                <a16:creationId xmlns:a16="http://schemas.microsoft.com/office/drawing/2014/main" id="{9E880BFF-C8C8-8B71-84C1-1A87D878B0A2}"/>
              </a:ext>
            </a:extLst>
          </p:cNvPr>
          <p:cNvSpPr>
            <a:spLocks noGrp="1"/>
          </p:cNvSpPr>
          <p:nvPr>
            <p:ph type="pic" sz="quarter" idx="16" hasCustomPrompt="1"/>
          </p:nvPr>
        </p:nvSpPr>
        <p:spPr>
          <a:xfrm>
            <a:off x="3230638" y="1028700"/>
            <a:ext cx="2743200" cy="1920240"/>
          </a:xfrm>
          <a:prstGeom prst="roundRect">
            <a:avLst>
              <a:gd name="adj" fmla="val 8730"/>
            </a:avLst>
          </a:prstGeom>
          <a:effectLst/>
        </p:spPr>
        <p:txBody>
          <a:bodyPr anchor="ctr">
            <a:noAutofit/>
          </a:bodyPr>
          <a:lstStyle>
            <a:lvl1pPr marL="0" indent="0" algn="ctr">
              <a:buNone/>
              <a:defRPr sz="1350"/>
            </a:lvl1pPr>
          </a:lstStyle>
          <a:p>
            <a:r>
              <a:rPr lang="en-US" dirty="0"/>
              <a:t>Click icon to add image</a:t>
            </a:r>
          </a:p>
          <a:p>
            <a:endParaRPr lang="en-US" dirty="0"/>
          </a:p>
        </p:txBody>
      </p:sp>
      <p:sp>
        <p:nvSpPr>
          <p:cNvPr id="25" name="Picture Placeholder 12">
            <a:extLst>
              <a:ext uri="{FF2B5EF4-FFF2-40B4-BE49-F238E27FC236}">
                <a16:creationId xmlns:a16="http://schemas.microsoft.com/office/drawing/2014/main" id="{10BA1E98-6AF5-601E-9289-92A2474496C0}"/>
              </a:ext>
            </a:extLst>
          </p:cNvPr>
          <p:cNvSpPr>
            <a:spLocks noGrp="1"/>
          </p:cNvSpPr>
          <p:nvPr>
            <p:ph type="pic" sz="quarter" idx="17" hasCustomPrompt="1"/>
          </p:nvPr>
        </p:nvSpPr>
        <p:spPr>
          <a:xfrm>
            <a:off x="6143625" y="1028700"/>
            <a:ext cx="2743200" cy="1920240"/>
          </a:xfrm>
          <a:prstGeom prst="roundRect">
            <a:avLst>
              <a:gd name="adj" fmla="val 6746"/>
            </a:avLst>
          </a:prstGeom>
          <a:effectLst/>
        </p:spPr>
        <p:txBody>
          <a:bodyPr anchor="ctr">
            <a:noAutofit/>
          </a:bodyPr>
          <a:lstStyle>
            <a:lvl1pPr marL="0" indent="0" algn="ctr">
              <a:buNone/>
              <a:defRPr sz="1350"/>
            </a:lvl1pPr>
          </a:lstStyle>
          <a:p>
            <a:r>
              <a:rPr lang="en-US" dirty="0"/>
              <a:t>Click icon to add image</a:t>
            </a:r>
          </a:p>
          <a:p>
            <a:endParaRPr lang="en-US" dirty="0"/>
          </a:p>
        </p:txBody>
      </p:sp>
    </p:spTree>
    <p:extLst>
      <p:ext uri="{BB962C8B-B14F-4D97-AF65-F5344CB8AC3E}">
        <p14:creationId xmlns:p14="http://schemas.microsoft.com/office/powerpoint/2010/main" val="2110952613"/>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Main point + 2 supporting">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7109FBF-A551-0E73-F8F7-CC7C0D3CAB0F}"/>
              </a:ext>
            </a:extLst>
          </p:cNvPr>
          <p:cNvSpPr/>
          <p:nvPr userDrawn="1"/>
        </p:nvSpPr>
        <p:spPr>
          <a:xfrm>
            <a:off x="314325" y="1028700"/>
            <a:ext cx="2737519" cy="3629025"/>
          </a:xfrm>
          <a:prstGeom prst="roundRect">
            <a:avLst>
              <a:gd name="adj" fmla="val 595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lvl1pPr>
              <a:defRPr/>
            </a:lvl1pPr>
          </a:lstStyle>
          <a:p>
            <a:r>
              <a:rPr lang="en-US" dirty="0"/>
              <a:t>Three-box content layout</a:t>
            </a:r>
          </a:p>
        </p:txBody>
      </p:sp>
      <p:sp>
        <p:nvSpPr>
          <p:cNvPr id="7" name="Content Placeholder 3">
            <a:extLst>
              <a:ext uri="{FF2B5EF4-FFF2-40B4-BE49-F238E27FC236}">
                <a16:creationId xmlns:a16="http://schemas.microsoft.com/office/drawing/2014/main" id="{06DC1607-DD34-92DA-9340-AF0A334035F1}"/>
              </a:ext>
            </a:extLst>
          </p:cNvPr>
          <p:cNvSpPr>
            <a:spLocks noGrp="1"/>
          </p:cNvSpPr>
          <p:nvPr>
            <p:ph sz="half" idx="2" hasCustomPrompt="1"/>
          </p:nvPr>
        </p:nvSpPr>
        <p:spPr>
          <a:xfrm>
            <a:off x="592039" y="2498790"/>
            <a:ext cx="2182091" cy="774571"/>
          </a:xfrm>
          <a:noFill/>
        </p:spPr>
        <p:txBody>
          <a:bodyPr tIns="0" bIns="0" anchor="ctr">
            <a:spAutoFit/>
          </a:bodyPr>
          <a:lstStyle>
            <a:lvl1pPr marL="0" indent="0">
              <a:lnSpc>
                <a:spcPct val="110000"/>
              </a:lnSpc>
              <a:spcAft>
                <a:spcPts val="450"/>
              </a:spcAft>
              <a:buNone/>
              <a:defRPr sz="1500"/>
            </a:lvl1pPr>
            <a:lvl2pPr marL="214313" indent="0">
              <a:lnSpc>
                <a:spcPct val="100000"/>
              </a:lnSpc>
              <a:spcAft>
                <a:spcPts val="450"/>
              </a:spcAft>
              <a:buNone/>
              <a:defRPr sz="1350"/>
            </a:lvl2pPr>
            <a:lvl3pPr marL="471488" indent="0">
              <a:lnSpc>
                <a:spcPct val="100000"/>
              </a:lnSpc>
              <a:spcAft>
                <a:spcPts val="450"/>
              </a:spcAft>
              <a:buNone/>
              <a:defRPr sz="12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92F6DF51-03DE-037A-36FA-57CE810E7F5F}"/>
              </a:ext>
            </a:extLst>
          </p:cNvPr>
          <p:cNvSpPr/>
          <p:nvPr userDrawn="1"/>
        </p:nvSpPr>
        <p:spPr>
          <a:xfrm>
            <a:off x="3329557" y="2971800"/>
            <a:ext cx="5557268" cy="1685925"/>
          </a:xfrm>
          <a:prstGeom prst="roundRect">
            <a:avLst>
              <a:gd name="adj" fmla="val 6866"/>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3329557" y="1028700"/>
            <a:ext cx="5557268" cy="1685925"/>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3720141" y="1479173"/>
            <a:ext cx="4795210" cy="774571"/>
          </a:xfrm>
        </p:spPr>
        <p:txBody>
          <a:bodyPr anchor="ctr"/>
          <a:lstStyle>
            <a:lvl1pPr marL="0" indent="0">
              <a:lnSpc>
                <a:spcPct val="100000"/>
              </a:lnSpc>
              <a:spcAft>
                <a:spcPts val="450"/>
              </a:spcAft>
              <a:buNone/>
              <a:defRPr sz="1350" b="1">
                <a:solidFill>
                  <a:schemeClr val="accent1">
                    <a:lumMod val="40000"/>
                    <a:lumOff val="60000"/>
                  </a:schemeClr>
                </a:solidFill>
              </a:defRPr>
            </a:lvl1pPr>
            <a:lvl2pPr marL="214313" indent="-214313">
              <a:lnSpc>
                <a:spcPct val="100000"/>
              </a:lnSpc>
              <a:spcAft>
                <a:spcPts val="450"/>
              </a:spcAft>
              <a:buFont typeface="Arial" panose="020B0604020202020204" pitchFamily="34" charset="0"/>
              <a:buChar char="•"/>
              <a:defRPr sz="1200"/>
            </a:lvl2pPr>
            <a:lvl3pPr marL="215504" indent="0">
              <a:lnSpc>
                <a:spcPct val="100000"/>
              </a:lnSpc>
              <a:spcAft>
                <a:spcPts val="450"/>
              </a:spcAft>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746297EF-AFF3-48F7-A407-E3274CA69538}"/>
              </a:ext>
            </a:extLst>
          </p:cNvPr>
          <p:cNvSpPr>
            <a:spLocks noGrp="1"/>
          </p:cNvSpPr>
          <p:nvPr>
            <p:ph sz="half" idx="21" hasCustomPrompt="1"/>
          </p:nvPr>
        </p:nvSpPr>
        <p:spPr>
          <a:xfrm>
            <a:off x="3720141" y="3422273"/>
            <a:ext cx="4795210" cy="774571"/>
          </a:xfrm>
        </p:spPr>
        <p:txBody>
          <a:bodyPr anchor="ctr"/>
          <a:lstStyle>
            <a:lvl1pPr marL="0" indent="0">
              <a:lnSpc>
                <a:spcPct val="100000"/>
              </a:lnSpc>
              <a:spcAft>
                <a:spcPts val="450"/>
              </a:spcAft>
              <a:buNone/>
              <a:defRPr sz="1350" b="1">
                <a:solidFill>
                  <a:schemeClr val="accent1">
                    <a:lumMod val="40000"/>
                    <a:lumOff val="60000"/>
                  </a:schemeClr>
                </a:solidFill>
              </a:defRPr>
            </a:lvl1pPr>
            <a:lvl2pPr marL="214313" indent="-214313">
              <a:lnSpc>
                <a:spcPct val="100000"/>
              </a:lnSpc>
              <a:spcAft>
                <a:spcPts val="450"/>
              </a:spcAft>
              <a:buFont typeface="Arial" panose="020B0604020202020204" pitchFamily="34" charset="0"/>
              <a:buChar char="•"/>
              <a:defRPr sz="1200"/>
            </a:lvl2pPr>
            <a:lvl3pPr marL="215504" indent="0">
              <a:lnSpc>
                <a:spcPct val="100000"/>
              </a:lnSpc>
              <a:spcAft>
                <a:spcPts val="450"/>
              </a:spcAft>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9735618"/>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Main point + 2 supporting images">
    <p:bg>
      <p:bgPr>
        <a:solidFill>
          <a:schemeClr val="bg1"/>
        </a:solidFill>
        <a:effectLst/>
      </p:bgPr>
    </p:bg>
    <p:spTree>
      <p:nvGrpSpPr>
        <p:cNvPr id="1" name=""/>
        <p:cNvGrpSpPr/>
        <p:nvPr/>
      </p:nvGrpSpPr>
      <p:grpSpPr>
        <a:xfrm>
          <a:off x="0" y="0"/>
          <a:ext cx="0" cy="0"/>
          <a:chOff x="0" y="0"/>
          <a:chExt cx="0" cy="0"/>
        </a:xfrm>
      </p:grpSpPr>
      <p:sp>
        <p:nvSpPr>
          <p:cNvPr id="6" name="Rectangle: Rounded Corners 14">
            <a:extLst>
              <a:ext uri="{FF2B5EF4-FFF2-40B4-BE49-F238E27FC236}">
                <a16:creationId xmlns:a16="http://schemas.microsoft.com/office/drawing/2014/main" id="{ABFB6408-920D-1E6F-B461-73461F93CAA7}"/>
              </a:ext>
            </a:extLst>
          </p:cNvPr>
          <p:cNvSpPr/>
          <p:nvPr userDrawn="1"/>
        </p:nvSpPr>
        <p:spPr>
          <a:xfrm>
            <a:off x="314325" y="1028700"/>
            <a:ext cx="2737519" cy="3629025"/>
          </a:xfrm>
          <a:prstGeom prst="roundRect">
            <a:avLst>
              <a:gd name="adj" fmla="val 335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8" name="Rectangle: Rounded Corners 7">
            <a:extLst>
              <a:ext uri="{FF2B5EF4-FFF2-40B4-BE49-F238E27FC236}">
                <a16:creationId xmlns:a16="http://schemas.microsoft.com/office/drawing/2014/main" id="{20B19ADC-8D74-4951-A056-93F593F4359A}"/>
              </a:ext>
            </a:extLst>
          </p:cNvPr>
          <p:cNvSpPr/>
          <p:nvPr userDrawn="1"/>
        </p:nvSpPr>
        <p:spPr>
          <a:xfrm>
            <a:off x="3329557" y="1028700"/>
            <a:ext cx="5557268" cy="1685925"/>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4" name="Title 1">
            <a:extLst>
              <a:ext uri="{FF2B5EF4-FFF2-40B4-BE49-F238E27FC236}">
                <a16:creationId xmlns:a16="http://schemas.microsoft.com/office/drawing/2014/main" id="{B47B450E-3B8F-B9BB-23ED-77B2B602D98D}"/>
              </a:ext>
            </a:extLst>
          </p:cNvPr>
          <p:cNvSpPr>
            <a:spLocks noGrp="1"/>
          </p:cNvSpPr>
          <p:nvPr>
            <p:ph type="title" hasCustomPrompt="1"/>
          </p:nvPr>
        </p:nvSpPr>
        <p:spPr>
          <a:xfrm>
            <a:off x="314326" y="257176"/>
            <a:ext cx="8572499" cy="485382"/>
          </a:xfrm>
        </p:spPr>
        <p:txBody>
          <a:bodyPr/>
          <a:lstStyle/>
          <a:p>
            <a:r>
              <a:rPr lang="en-US" dirty="0"/>
              <a:t>Three-box content with images layout</a:t>
            </a:r>
          </a:p>
        </p:txBody>
      </p:sp>
      <p:sp>
        <p:nvSpPr>
          <p:cNvPr id="16" name="Content Placeholder 3">
            <a:extLst>
              <a:ext uri="{FF2B5EF4-FFF2-40B4-BE49-F238E27FC236}">
                <a16:creationId xmlns:a16="http://schemas.microsoft.com/office/drawing/2014/main" id="{8E3CD08A-F4CD-7075-B39F-26A7E7D6B9B9}"/>
              </a:ext>
            </a:extLst>
          </p:cNvPr>
          <p:cNvSpPr>
            <a:spLocks noGrp="1"/>
          </p:cNvSpPr>
          <p:nvPr>
            <p:ph sz="half" idx="2" hasCustomPrompt="1"/>
          </p:nvPr>
        </p:nvSpPr>
        <p:spPr>
          <a:xfrm>
            <a:off x="482934" y="3233737"/>
            <a:ext cx="2400300" cy="1234440"/>
          </a:xfrm>
          <a:noFill/>
        </p:spPr>
        <p:txBody>
          <a:bodyPr tIns="0" bIns="0">
            <a:normAutofit/>
          </a:bodyPr>
          <a:lstStyle>
            <a:lvl1pPr marL="0" indent="0">
              <a:lnSpc>
                <a:spcPct val="100000"/>
              </a:lnSpc>
              <a:spcAft>
                <a:spcPts val="450"/>
              </a:spcAft>
              <a:buNone/>
              <a:defRPr sz="1350"/>
            </a:lvl1pPr>
            <a:lvl2pPr marL="214313" indent="0">
              <a:lnSpc>
                <a:spcPct val="100000"/>
              </a:lnSpc>
              <a:spcAft>
                <a:spcPts val="450"/>
              </a:spcAft>
              <a:buNone/>
              <a:defRPr sz="1200"/>
            </a:lvl2pPr>
            <a:lvl3pPr marL="471488" indent="0">
              <a:lnSpc>
                <a:spcPct val="100000"/>
              </a:lnSpc>
              <a:spcAft>
                <a:spcPts val="450"/>
              </a:spcAft>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7" name="Picture Placeholder 12">
            <a:extLst>
              <a:ext uri="{FF2B5EF4-FFF2-40B4-BE49-F238E27FC236}">
                <a16:creationId xmlns:a16="http://schemas.microsoft.com/office/drawing/2014/main" id="{18D1C323-2D58-E984-9769-0CF93BF35014}"/>
              </a:ext>
            </a:extLst>
          </p:cNvPr>
          <p:cNvSpPr>
            <a:spLocks noGrp="1"/>
          </p:cNvSpPr>
          <p:nvPr>
            <p:ph type="pic" sz="quarter" idx="15" hasCustomPrompt="1"/>
          </p:nvPr>
        </p:nvSpPr>
        <p:spPr>
          <a:xfrm>
            <a:off x="314326" y="1028701"/>
            <a:ext cx="2737518" cy="1966697"/>
          </a:xfrm>
          <a:prstGeom prst="roundRect">
            <a:avLst>
              <a:gd name="adj" fmla="val 5525"/>
            </a:avLst>
          </a:prstGeom>
          <a:effectLst/>
        </p:spPr>
        <p:txBody>
          <a:bodyPr anchor="ctr">
            <a:noAutofit/>
          </a:bodyPr>
          <a:lstStyle>
            <a:lvl1pPr marL="0" indent="0" algn="ctr">
              <a:buNone/>
              <a:defRPr sz="1350"/>
            </a:lvl1pPr>
          </a:lstStyle>
          <a:p>
            <a:r>
              <a:rPr lang="en-US" dirty="0"/>
              <a:t>Click icon to add image</a:t>
            </a:r>
          </a:p>
          <a:p>
            <a:endParaRPr lang="en-US" dirty="0"/>
          </a:p>
        </p:txBody>
      </p:sp>
      <p:sp>
        <p:nvSpPr>
          <p:cNvPr id="21" name="Content Placeholder 3">
            <a:extLst>
              <a:ext uri="{FF2B5EF4-FFF2-40B4-BE49-F238E27FC236}">
                <a16:creationId xmlns:a16="http://schemas.microsoft.com/office/drawing/2014/main" id="{F2AFFA86-EF61-AE52-5912-1F28DB9B6C35}"/>
              </a:ext>
            </a:extLst>
          </p:cNvPr>
          <p:cNvSpPr>
            <a:spLocks noGrp="1"/>
          </p:cNvSpPr>
          <p:nvPr>
            <p:ph sz="half" idx="18" hasCustomPrompt="1"/>
          </p:nvPr>
        </p:nvSpPr>
        <p:spPr>
          <a:xfrm>
            <a:off x="5513540" y="1519003"/>
            <a:ext cx="3001810"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2" name="Picture Placeholder 19">
            <a:extLst>
              <a:ext uri="{FF2B5EF4-FFF2-40B4-BE49-F238E27FC236}">
                <a16:creationId xmlns:a16="http://schemas.microsoft.com/office/drawing/2014/main" id="{B37E5854-0024-2BA6-0A11-936EDB91894D}"/>
              </a:ext>
            </a:extLst>
          </p:cNvPr>
          <p:cNvSpPr>
            <a:spLocks noGrp="1"/>
          </p:cNvSpPr>
          <p:nvPr>
            <p:ph type="pic" sz="quarter" idx="19" hasCustomPrompt="1"/>
          </p:nvPr>
        </p:nvSpPr>
        <p:spPr>
          <a:xfrm>
            <a:off x="3336416" y="1566335"/>
            <a:ext cx="1823413"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
        <p:nvSpPr>
          <p:cNvPr id="23" name="Rectangle: Rounded Corners 7">
            <a:extLst>
              <a:ext uri="{FF2B5EF4-FFF2-40B4-BE49-F238E27FC236}">
                <a16:creationId xmlns:a16="http://schemas.microsoft.com/office/drawing/2014/main" id="{4B1D0688-BD48-5879-E9D2-8DF70D6B56DF}"/>
              </a:ext>
            </a:extLst>
          </p:cNvPr>
          <p:cNvSpPr/>
          <p:nvPr userDrawn="1"/>
        </p:nvSpPr>
        <p:spPr>
          <a:xfrm>
            <a:off x="3329557" y="2971800"/>
            <a:ext cx="5557268" cy="1685925"/>
          </a:xfrm>
          <a:prstGeom prst="roundRect">
            <a:avLst>
              <a:gd name="adj" fmla="val 4677"/>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4" name="Content Placeholder 3">
            <a:extLst>
              <a:ext uri="{FF2B5EF4-FFF2-40B4-BE49-F238E27FC236}">
                <a16:creationId xmlns:a16="http://schemas.microsoft.com/office/drawing/2014/main" id="{8A001B6D-E4D2-2B03-93FF-DE67C05CDF13}"/>
              </a:ext>
            </a:extLst>
          </p:cNvPr>
          <p:cNvSpPr>
            <a:spLocks noGrp="1"/>
          </p:cNvSpPr>
          <p:nvPr>
            <p:ph sz="half" idx="20" hasCustomPrompt="1"/>
          </p:nvPr>
        </p:nvSpPr>
        <p:spPr>
          <a:xfrm>
            <a:off x="5513540" y="3462103"/>
            <a:ext cx="3001810"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5" name="Picture Placeholder 19">
            <a:extLst>
              <a:ext uri="{FF2B5EF4-FFF2-40B4-BE49-F238E27FC236}">
                <a16:creationId xmlns:a16="http://schemas.microsoft.com/office/drawing/2014/main" id="{145F96AB-F97D-57A2-35EA-DA15CB79E5F8}"/>
              </a:ext>
            </a:extLst>
          </p:cNvPr>
          <p:cNvSpPr>
            <a:spLocks noGrp="1"/>
          </p:cNvSpPr>
          <p:nvPr>
            <p:ph type="pic" sz="quarter" idx="21" hasCustomPrompt="1"/>
          </p:nvPr>
        </p:nvSpPr>
        <p:spPr>
          <a:xfrm>
            <a:off x="3336416" y="3509435"/>
            <a:ext cx="1823413"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373299603"/>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Main point + 3 supportin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BDB79-7DA4-A7DA-FFAA-D970F473BC02}"/>
              </a:ext>
            </a:extLst>
          </p:cNvPr>
          <p:cNvSpPr>
            <a:spLocks noGrp="1"/>
          </p:cNvSpPr>
          <p:nvPr>
            <p:ph type="title" hasCustomPrompt="1"/>
          </p:nvPr>
        </p:nvSpPr>
        <p:spPr/>
        <p:txBody>
          <a:bodyPr/>
          <a:lstStyle/>
          <a:p>
            <a:r>
              <a:rPr lang="en-US" dirty="0"/>
              <a:t>Title, content, and three-column layout</a:t>
            </a:r>
          </a:p>
        </p:txBody>
      </p:sp>
      <p:sp>
        <p:nvSpPr>
          <p:cNvPr id="8" name="Rectangle: Rounded Corners 7">
            <a:extLst>
              <a:ext uri="{FF2B5EF4-FFF2-40B4-BE49-F238E27FC236}">
                <a16:creationId xmlns:a16="http://schemas.microsoft.com/office/drawing/2014/main" id="{0F2FF4F5-7447-221A-7628-D02970A35BC7}"/>
              </a:ext>
            </a:extLst>
          </p:cNvPr>
          <p:cNvSpPr/>
          <p:nvPr userDrawn="1"/>
        </p:nvSpPr>
        <p:spPr>
          <a:xfrm>
            <a:off x="314325" y="1114425"/>
            <a:ext cx="8572500" cy="1371599"/>
          </a:xfrm>
          <a:prstGeom prst="roundRect">
            <a:avLst>
              <a:gd name="adj" fmla="val 10291"/>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0" name="Content Placeholder 3">
            <a:extLst>
              <a:ext uri="{FF2B5EF4-FFF2-40B4-BE49-F238E27FC236}">
                <a16:creationId xmlns:a16="http://schemas.microsoft.com/office/drawing/2014/main" id="{1A27D050-2858-D049-1607-455C9592B65A}"/>
              </a:ext>
            </a:extLst>
          </p:cNvPr>
          <p:cNvSpPr>
            <a:spLocks noGrp="1"/>
          </p:cNvSpPr>
          <p:nvPr>
            <p:ph sz="half" idx="18" hasCustomPrompt="1"/>
          </p:nvPr>
        </p:nvSpPr>
        <p:spPr>
          <a:xfrm>
            <a:off x="558174" y="1412940"/>
            <a:ext cx="8081460" cy="774571"/>
          </a:xfrm>
        </p:spPr>
        <p:txBody>
          <a:bodyPr anchor="ctr"/>
          <a:lstStyle>
            <a:lvl1pPr marL="0" indent="0">
              <a:lnSpc>
                <a:spcPct val="100000"/>
              </a:lnSpc>
              <a:spcAft>
                <a:spcPts val="450"/>
              </a:spcAft>
              <a:buNone/>
              <a:defRPr sz="1350" b="1">
                <a:solidFill>
                  <a:schemeClr val="accent1">
                    <a:lumMod val="40000"/>
                    <a:lumOff val="60000"/>
                  </a:schemeClr>
                </a:solidFill>
              </a:defRPr>
            </a:lvl1pPr>
            <a:lvl2pPr marL="214313" indent="-214313">
              <a:lnSpc>
                <a:spcPct val="100000"/>
              </a:lnSpc>
              <a:spcAft>
                <a:spcPts val="450"/>
              </a:spcAft>
              <a:buFont typeface="Arial" panose="020B0604020202020204" pitchFamily="34" charset="0"/>
              <a:buChar char="•"/>
              <a:defRPr sz="1200"/>
            </a:lvl2pPr>
            <a:lvl3pPr marL="215504" indent="0">
              <a:lnSpc>
                <a:spcPct val="100000"/>
              </a:lnSpc>
              <a:spcAft>
                <a:spcPts val="450"/>
              </a:spcAft>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Rectangle: Rounded Corners 8">
            <a:extLst>
              <a:ext uri="{FF2B5EF4-FFF2-40B4-BE49-F238E27FC236}">
                <a16:creationId xmlns:a16="http://schemas.microsoft.com/office/drawing/2014/main" id="{6377A2A5-F4FE-67F7-ADE6-5A4C45C46636}"/>
              </a:ext>
            </a:extLst>
          </p:cNvPr>
          <p:cNvSpPr/>
          <p:nvPr userDrawn="1"/>
        </p:nvSpPr>
        <p:spPr>
          <a:xfrm>
            <a:off x="314325" y="2657476"/>
            <a:ext cx="2759002"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4" name="Text Placeholder 2">
            <a:extLst>
              <a:ext uri="{FF2B5EF4-FFF2-40B4-BE49-F238E27FC236}">
                <a16:creationId xmlns:a16="http://schemas.microsoft.com/office/drawing/2014/main" id="{B7155E0E-FE90-30B4-29B2-5095FF7F7DFF}"/>
              </a:ext>
            </a:extLst>
          </p:cNvPr>
          <p:cNvSpPr>
            <a:spLocks noGrp="1"/>
          </p:cNvSpPr>
          <p:nvPr userDrawn="1">
            <p:ph type="body" idx="1" hasCustomPrompt="1"/>
          </p:nvPr>
        </p:nvSpPr>
        <p:spPr>
          <a:xfrm>
            <a:off x="559945" y="2893217"/>
            <a:ext cx="2267762"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6" name="Content Placeholder 3">
            <a:extLst>
              <a:ext uri="{FF2B5EF4-FFF2-40B4-BE49-F238E27FC236}">
                <a16:creationId xmlns:a16="http://schemas.microsoft.com/office/drawing/2014/main" id="{542C1789-5BCE-3857-98C9-2C699654BC1E}"/>
              </a:ext>
            </a:extLst>
          </p:cNvPr>
          <p:cNvSpPr>
            <a:spLocks noGrp="1"/>
          </p:cNvSpPr>
          <p:nvPr userDrawn="1">
            <p:ph sz="half" idx="2" hasCustomPrompt="1"/>
          </p:nvPr>
        </p:nvSpPr>
        <p:spPr>
          <a:xfrm>
            <a:off x="559945" y="3191648"/>
            <a:ext cx="2267762"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6" name="Rectangle: Rounded Corners 8">
            <a:extLst>
              <a:ext uri="{FF2B5EF4-FFF2-40B4-BE49-F238E27FC236}">
                <a16:creationId xmlns:a16="http://schemas.microsoft.com/office/drawing/2014/main" id="{B0BFE81F-8456-AC39-1679-18D4E426E6AF}"/>
              </a:ext>
            </a:extLst>
          </p:cNvPr>
          <p:cNvSpPr/>
          <p:nvPr userDrawn="1"/>
        </p:nvSpPr>
        <p:spPr>
          <a:xfrm>
            <a:off x="6127824" y="2657476"/>
            <a:ext cx="2759002"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7" name="Text Placeholder 2">
            <a:extLst>
              <a:ext uri="{FF2B5EF4-FFF2-40B4-BE49-F238E27FC236}">
                <a16:creationId xmlns:a16="http://schemas.microsoft.com/office/drawing/2014/main" id="{607609F0-4D50-9330-513F-4BCA6409BF89}"/>
              </a:ext>
            </a:extLst>
          </p:cNvPr>
          <p:cNvSpPr>
            <a:spLocks noGrp="1"/>
          </p:cNvSpPr>
          <p:nvPr>
            <p:ph type="body" idx="19" hasCustomPrompt="1"/>
          </p:nvPr>
        </p:nvSpPr>
        <p:spPr>
          <a:xfrm>
            <a:off x="6373444" y="2893217"/>
            <a:ext cx="2267762"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3" name="Content Placeholder 3">
            <a:extLst>
              <a:ext uri="{FF2B5EF4-FFF2-40B4-BE49-F238E27FC236}">
                <a16:creationId xmlns:a16="http://schemas.microsoft.com/office/drawing/2014/main" id="{7E659CCA-1997-5805-AE7F-FC2CBA8438F0}"/>
              </a:ext>
            </a:extLst>
          </p:cNvPr>
          <p:cNvSpPr>
            <a:spLocks noGrp="1"/>
          </p:cNvSpPr>
          <p:nvPr>
            <p:ph sz="half" idx="20" hasCustomPrompt="1"/>
          </p:nvPr>
        </p:nvSpPr>
        <p:spPr>
          <a:xfrm>
            <a:off x="6373444" y="3191648"/>
            <a:ext cx="2267762"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5" name="Rectangle: Rounded Corners 8">
            <a:extLst>
              <a:ext uri="{FF2B5EF4-FFF2-40B4-BE49-F238E27FC236}">
                <a16:creationId xmlns:a16="http://schemas.microsoft.com/office/drawing/2014/main" id="{291BB76D-D157-C126-D16B-F05861C573FC}"/>
              </a:ext>
            </a:extLst>
          </p:cNvPr>
          <p:cNvSpPr/>
          <p:nvPr userDrawn="1"/>
        </p:nvSpPr>
        <p:spPr>
          <a:xfrm>
            <a:off x="3221074" y="2657476"/>
            <a:ext cx="2759002"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0" name="Text Placeholder 2">
            <a:extLst>
              <a:ext uri="{FF2B5EF4-FFF2-40B4-BE49-F238E27FC236}">
                <a16:creationId xmlns:a16="http://schemas.microsoft.com/office/drawing/2014/main" id="{BAD33963-AB69-FE2A-ECBE-D6DDEC9E474F}"/>
              </a:ext>
            </a:extLst>
          </p:cNvPr>
          <p:cNvSpPr>
            <a:spLocks noGrp="1"/>
          </p:cNvSpPr>
          <p:nvPr>
            <p:ph type="body" idx="21" hasCustomPrompt="1"/>
          </p:nvPr>
        </p:nvSpPr>
        <p:spPr>
          <a:xfrm>
            <a:off x="3466694" y="2893217"/>
            <a:ext cx="2267762"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22" name="Content Placeholder 3">
            <a:extLst>
              <a:ext uri="{FF2B5EF4-FFF2-40B4-BE49-F238E27FC236}">
                <a16:creationId xmlns:a16="http://schemas.microsoft.com/office/drawing/2014/main" id="{1B379EDC-66F5-D1E6-79F5-D2E991C68823}"/>
              </a:ext>
            </a:extLst>
          </p:cNvPr>
          <p:cNvSpPr>
            <a:spLocks noGrp="1"/>
          </p:cNvSpPr>
          <p:nvPr>
            <p:ph sz="half" idx="22" hasCustomPrompt="1"/>
          </p:nvPr>
        </p:nvSpPr>
        <p:spPr>
          <a:xfrm>
            <a:off x="3466694" y="3191648"/>
            <a:ext cx="2267762"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388241423"/>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Main point w photo + 3 supporting">
    <p:bg>
      <p:bgPr>
        <a:solidFill>
          <a:schemeClr val="bg1"/>
        </a:solidFill>
        <a:effectLst/>
      </p:bgPr>
    </p:bg>
    <p:spTree>
      <p:nvGrpSpPr>
        <p:cNvPr id="1" name=""/>
        <p:cNvGrpSpPr/>
        <p:nvPr/>
      </p:nvGrpSpPr>
      <p:grpSpPr>
        <a:xfrm>
          <a:off x="0" y="0"/>
          <a:ext cx="0" cy="0"/>
          <a:chOff x="0" y="0"/>
          <a:chExt cx="0" cy="0"/>
        </a:xfrm>
      </p:grpSpPr>
      <p:sp>
        <p:nvSpPr>
          <p:cNvPr id="6" name="Rectangle: Rounded Corners 10">
            <a:extLst>
              <a:ext uri="{FF2B5EF4-FFF2-40B4-BE49-F238E27FC236}">
                <a16:creationId xmlns:a16="http://schemas.microsoft.com/office/drawing/2014/main" id="{A477AA5C-159F-62CD-6AB3-B00F2A3A514F}"/>
              </a:ext>
            </a:extLst>
          </p:cNvPr>
          <p:cNvSpPr/>
          <p:nvPr userDrawn="1"/>
        </p:nvSpPr>
        <p:spPr>
          <a:xfrm>
            <a:off x="6345640" y="2657476"/>
            <a:ext cx="2541185" cy="2000249"/>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3" name="Title 1">
            <a:extLst>
              <a:ext uri="{FF2B5EF4-FFF2-40B4-BE49-F238E27FC236}">
                <a16:creationId xmlns:a16="http://schemas.microsoft.com/office/drawing/2014/main" id="{3557FA9E-9D5B-C34C-8303-2319FBA56496}"/>
              </a:ext>
            </a:extLst>
          </p:cNvPr>
          <p:cNvSpPr>
            <a:spLocks noGrp="1"/>
          </p:cNvSpPr>
          <p:nvPr>
            <p:ph type="title" hasCustomPrompt="1"/>
          </p:nvPr>
        </p:nvSpPr>
        <p:spPr>
          <a:xfrm>
            <a:off x="314326" y="257176"/>
            <a:ext cx="8572499" cy="485382"/>
          </a:xfrm>
        </p:spPr>
        <p:txBody>
          <a:bodyPr/>
          <a:lstStyle/>
          <a:p>
            <a:r>
              <a:rPr lang="en-US" dirty="0"/>
              <a:t>Title, content, icon, and three-column layout</a:t>
            </a:r>
          </a:p>
        </p:txBody>
      </p:sp>
      <p:sp>
        <p:nvSpPr>
          <p:cNvPr id="22" name="Rectangle: Rounded Corners 7">
            <a:extLst>
              <a:ext uri="{FF2B5EF4-FFF2-40B4-BE49-F238E27FC236}">
                <a16:creationId xmlns:a16="http://schemas.microsoft.com/office/drawing/2014/main" id="{B0C1D41D-BAB7-A7EA-8053-4899AA956B42}"/>
              </a:ext>
            </a:extLst>
          </p:cNvPr>
          <p:cNvSpPr/>
          <p:nvPr userDrawn="1"/>
        </p:nvSpPr>
        <p:spPr>
          <a:xfrm>
            <a:off x="871684" y="1114425"/>
            <a:ext cx="8015141" cy="1371599"/>
          </a:xfrm>
          <a:prstGeom prst="roundRect">
            <a:avLst>
              <a:gd name="adj" fmla="val 7369"/>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3" name="Content Placeholder 3">
            <a:extLst>
              <a:ext uri="{FF2B5EF4-FFF2-40B4-BE49-F238E27FC236}">
                <a16:creationId xmlns:a16="http://schemas.microsoft.com/office/drawing/2014/main" id="{D7BCFF0A-3A35-DC91-3F6F-0D3629185D0A}"/>
              </a:ext>
            </a:extLst>
          </p:cNvPr>
          <p:cNvSpPr>
            <a:spLocks noGrp="1"/>
          </p:cNvSpPr>
          <p:nvPr>
            <p:ph sz="half" idx="18" hasCustomPrompt="1"/>
          </p:nvPr>
        </p:nvSpPr>
        <p:spPr>
          <a:xfrm>
            <a:off x="2001433" y="1412940"/>
            <a:ext cx="6567425" cy="774571"/>
          </a:xfrm>
        </p:spPr>
        <p:txBody>
          <a:bodyPr anchor="ctr"/>
          <a:lstStyle>
            <a:lvl1pPr marL="0" indent="0">
              <a:lnSpc>
                <a:spcPct val="100000"/>
              </a:lnSpc>
              <a:spcAft>
                <a:spcPts val="450"/>
              </a:spcAft>
              <a:buNone/>
              <a:defRPr sz="1350" b="1">
                <a:solidFill>
                  <a:schemeClr val="accent1">
                    <a:lumMod val="40000"/>
                    <a:lumOff val="60000"/>
                  </a:schemeClr>
                </a:solidFill>
              </a:defRPr>
            </a:lvl1pPr>
            <a:lvl2pPr marL="214313" indent="-214313">
              <a:lnSpc>
                <a:spcPct val="100000"/>
              </a:lnSpc>
              <a:spcAft>
                <a:spcPts val="450"/>
              </a:spcAft>
              <a:buFont typeface="Arial" panose="020B0604020202020204" pitchFamily="34" charset="0"/>
              <a:buChar char="•"/>
              <a:defRPr sz="1200"/>
            </a:lvl2pPr>
            <a:lvl3pPr marL="215504" indent="0">
              <a:lnSpc>
                <a:spcPct val="100000"/>
              </a:lnSpc>
              <a:spcAft>
                <a:spcPts val="450"/>
              </a:spcAft>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4" name="Rectangle: Rounded Corners 8">
            <a:extLst>
              <a:ext uri="{FF2B5EF4-FFF2-40B4-BE49-F238E27FC236}">
                <a16:creationId xmlns:a16="http://schemas.microsoft.com/office/drawing/2014/main" id="{EF5EA3BB-10E0-B04C-60DD-6EE5C33E8C75}"/>
              </a:ext>
            </a:extLst>
          </p:cNvPr>
          <p:cNvSpPr/>
          <p:nvPr userDrawn="1"/>
        </p:nvSpPr>
        <p:spPr>
          <a:xfrm>
            <a:off x="885828" y="2657476"/>
            <a:ext cx="2541185"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5" name="Rectangle: Rounded Corners 10">
            <a:extLst>
              <a:ext uri="{FF2B5EF4-FFF2-40B4-BE49-F238E27FC236}">
                <a16:creationId xmlns:a16="http://schemas.microsoft.com/office/drawing/2014/main" id="{57351171-1DA9-AF08-C3C2-96B12F0DDDDD}"/>
              </a:ext>
            </a:extLst>
          </p:cNvPr>
          <p:cNvSpPr/>
          <p:nvPr userDrawn="1"/>
        </p:nvSpPr>
        <p:spPr>
          <a:xfrm>
            <a:off x="3615734" y="2657476"/>
            <a:ext cx="2541185" cy="2000249"/>
          </a:xfrm>
          <a:prstGeom prst="roundRect">
            <a:avLst>
              <a:gd name="adj" fmla="val 5020"/>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6" name="Text Placeholder 2">
            <a:extLst>
              <a:ext uri="{FF2B5EF4-FFF2-40B4-BE49-F238E27FC236}">
                <a16:creationId xmlns:a16="http://schemas.microsoft.com/office/drawing/2014/main" id="{69C43166-2DA6-A0B7-21E8-CEE047D8E016}"/>
              </a:ext>
            </a:extLst>
          </p:cNvPr>
          <p:cNvSpPr>
            <a:spLocks noGrp="1"/>
          </p:cNvSpPr>
          <p:nvPr>
            <p:ph type="body" idx="1" hasCustomPrompt="1"/>
          </p:nvPr>
        </p:nvSpPr>
        <p:spPr>
          <a:xfrm>
            <a:off x="1067811" y="2893217"/>
            <a:ext cx="2177217"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27" name="Content Placeholder 3">
            <a:extLst>
              <a:ext uri="{FF2B5EF4-FFF2-40B4-BE49-F238E27FC236}">
                <a16:creationId xmlns:a16="http://schemas.microsoft.com/office/drawing/2014/main" id="{EB3E3EA0-DF42-5351-E520-1805467D5978}"/>
              </a:ext>
            </a:extLst>
          </p:cNvPr>
          <p:cNvSpPr>
            <a:spLocks noGrp="1"/>
          </p:cNvSpPr>
          <p:nvPr>
            <p:ph sz="half" idx="2" hasCustomPrompt="1"/>
          </p:nvPr>
        </p:nvSpPr>
        <p:spPr>
          <a:xfrm>
            <a:off x="1067811" y="3191648"/>
            <a:ext cx="2177217"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28" name="Text Placeholder 4">
            <a:extLst>
              <a:ext uri="{FF2B5EF4-FFF2-40B4-BE49-F238E27FC236}">
                <a16:creationId xmlns:a16="http://schemas.microsoft.com/office/drawing/2014/main" id="{74A0013E-F300-BF10-DCDB-6396B184E1F9}"/>
              </a:ext>
            </a:extLst>
          </p:cNvPr>
          <p:cNvSpPr>
            <a:spLocks noGrp="1"/>
          </p:cNvSpPr>
          <p:nvPr>
            <p:ph type="body" sz="quarter" idx="3" hasCustomPrompt="1"/>
          </p:nvPr>
        </p:nvSpPr>
        <p:spPr>
          <a:xfrm>
            <a:off x="3797718" y="2893217"/>
            <a:ext cx="2177217"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29" name="Content Placeholder 5">
            <a:extLst>
              <a:ext uri="{FF2B5EF4-FFF2-40B4-BE49-F238E27FC236}">
                <a16:creationId xmlns:a16="http://schemas.microsoft.com/office/drawing/2014/main" id="{BC47406E-2043-1985-F7B5-1AFF4F45BE03}"/>
              </a:ext>
            </a:extLst>
          </p:cNvPr>
          <p:cNvSpPr>
            <a:spLocks noGrp="1"/>
          </p:cNvSpPr>
          <p:nvPr>
            <p:ph sz="quarter" idx="4" hasCustomPrompt="1"/>
          </p:nvPr>
        </p:nvSpPr>
        <p:spPr>
          <a:xfrm>
            <a:off x="3797718" y="3191648"/>
            <a:ext cx="2177217"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0" name="Text Placeholder 4">
            <a:extLst>
              <a:ext uri="{FF2B5EF4-FFF2-40B4-BE49-F238E27FC236}">
                <a16:creationId xmlns:a16="http://schemas.microsoft.com/office/drawing/2014/main" id="{6446EF66-AF34-1E0F-856E-C8F8ECD4CEAC}"/>
              </a:ext>
            </a:extLst>
          </p:cNvPr>
          <p:cNvSpPr>
            <a:spLocks noGrp="1"/>
          </p:cNvSpPr>
          <p:nvPr>
            <p:ph type="body" sz="quarter" idx="13" hasCustomPrompt="1"/>
          </p:nvPr>
        </p:nvSpPr>
        <p:spPr>
          <a:xfrm>
            <a:off x="6527623" y="2893217"/>
            <a:ext cx="2177217"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1" name="Content Placeholder 5">
            <a:extLst>
              <a:ext uri="{FF2B5EF4-FFF2-40B4-BE49-F238E27FC236}">
                <a16:creationId xmlns:a16="http://schemas.microsoft.com/office/drawing/2014/main" id="{DC2F462B-F2F2-F5C6-1406-F3F64BAE7ED3}"/>
              </a:ext>
            </a:extLst>
          </p:cNvPr>
          <p:cNvSpPr>
            <a:spLocks noGrp="1"/>
          </p:cNvSpPr>
          <p:nvPr>
            <p:ph sz="quarter" idx="14" hasCustomPrompt="1"/>
          </p:nvPr>
        </p:nvSpPr>
        <p:spPr>
          <a:xfrm>
            <a:off x="6527623" y="3191648"/>
            <a:ext cx="2177217"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2" name="Oval 31">
            <a:extLst>
              <a:ext uri="{FF2B5EF4-FFF2-40B4-BE49-F238E27FC236}">
                <a16:creationId xmlns:a16="http://schemas.microsoft.com/office/drawing/2014/main" id="{CE5E9E0D-CFE5-2AE4-9E60-BAB0447A8A70}"/>
              </a:ext>
            </a:extLst>
          </p:cNvPr>
          <p:cNvSpPr/>
          <p:nvPr userDrawn="1"/>
        </p:nvSpPr>
        <p:spPr>
          <a:xfrm>
            <a:off x="323232" y="1107190"/>
            <a:ext cx="1389246" cy="1389246"/>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33" name="Picture Placeholder 12">
            <a:extLst>
              <a:ext uri="{FF2B5EF4-FFF2-40B4-BE49-F238E27FC236}">
                <a16:creationId xmlns:a16="http://schemas.microsoft.com/office/drawing/2014/main" id="{EC412EF2-03F2-40B9-0D02-EB4F8F46A538}"/>
              </a:ext>
            </a:extLst>
          </p:cNvPr>
          <p:cNvSpPr>
            <a:spLocks noGrp="1"/>
          </p:cNvSpPr>
          <p:nvPr>
            <p:ph type="pic" sz="quarter" idx="15" hasCustomPrompt="1"/>
          </p:nvPr>
        </p:nvSpPr>
        <p:spPr>
          <a:xfrm>
            <a:off x="323232" y="1114425"/>
            <a:ext cx="1389246" cy="1389246"/>
          </a:xfrm>
          <a:prstGeom prst="ellipse">
            <a:avLst/>
          </a:prstGeo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1822130180"/>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Four pillars">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7A7BC55-834F-35C9-7A9C-F351FE4ECF2E}"/>
              </a:ext>
            </a:extLst>
          </p:cNvPr>
          <p:cNvSpPr>
            <a:spLocks noGrp="1"/>
          </p:cNvSpPr>
          <p:nvPr>
            <p:ph type="title" hasCustomPrompt="1"/>
          </p:nvPr>
        </p:nvSpPr>
        <p:spPr>
          <a:xfrm>
            <a:off x="314326" y="257176"/>
            <a:ext cx="8572499" cy="485382"/>
          </a:xfrm>
        </p:spPr>
        <p:txBody>
          <a:bodyPr/>
          <a:lstStyle/>
          <a:p>
            <a:r>
              <a:rPr lang="en-US" dirty="0"/>
              <a:t>Four-column content and icon layout</a:t>
            </a:r>
          </a:p>
        </p:txBody>
      </p:sp>
      <p:sp>
        <p:nvSpPr>
          <p:cNvPr id="14" name="Rectangle: Rounded Corners 14">
            <a:extLst>
              <a:ext uri="{FF2B5EF4-FFF2-40B4-BE49-F238E27FC236}">
                <a16:creationId xmlns:a16="http://schemas.microsoft.com/office/drawing/2014/main" id="{8BC3FC6D-2BA5-FEEC-EDCC-688A872C0FA3}"/>
              </a:ext>
            </a:extLst>
          </p:cNvPr>
          <p:cNvSpPr/>
          <p:nvPr userDrawn="1"/>
        </p:nvSpPr>
        <p:spPr>
          <a:xfrm>
            <a:off x="314325" y="1545609"/>
            <a:ext cx="8572500" cy="3112116"/>
          </a:xfrm>
          <a:prstGeom prst="roundRect">
            <a:avLst>
              <a:gd name="adj" fmla="val 313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err="1"/>
          </a:p>
        </p:txBody>
      </p:sp>
      <p:sp>
        <p:nvSpPr>
          <p:cNvPr id="18" name="Oval 17">
            <a:extLst>
              <a:ext uri="{FF2B5EF4-FFF2-40B4-BE49-F238E27FC236}">
                <a16:creationId xmlns:a16="http://schemas.microsoft.com/office/drawing/2014/main" id="{B1A7F1E9-13EA-7BD9-34BF-D5753914E19D}"/>
              </a:ext>
            </a:extLst>
          </p:cNvPr>
          <p:cNvSpPr/>
          <p:nvPr userDrawn="1"/>
        </p:nvSpPr>
        <p:spPr>
          <a:xfrm>
            <a:off x="776255" y="1114425"/>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cxnSp>
        <p:nvCxnSpPr>
          <p:cNvPr id="19" name="Straight Connector 18">
            <a:extLst>
              <a:ext uri="{FF2B5EF4-FFF2-40B4-BE49-F238E27FC236}">
                <a16:creationId xmlns:a16="http://schemas.microsoft.com/office/drawing/2014/main" id="{9BC335E8-287B-2524-150D-033C483514FE}"/>
              </a:ext>
            </a:extLst>
          </p:cNvPr>
          <p:cNvCxnSpPr>
            <a:cxnSpLocks/>
          </p:cNvCxnSpPr>
          <p:nvPr userDrawn="1"/>
        </p:nvCxnSpPr>
        <p:spPr>
          <a:xfrm>
            <a:off x="958954" y="3034909"/>
            <a:ext cx="762026"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Picture Placeholder 12">
            <a:extLst>
              <a:ext uri="{FF2B5EF4-FFF2-40B4-BE49-F238E27FC236}">
                <a16:creationId xmlns:a16="http://schemas.microsoft.com/office/drawing/2014/main" id="{4EDBDAE7-8B58-8891-7327-E4ABE61D6F14}"/>
              </a:ext>
            </a:extLst>
          </p:cNvPr>
          <p:cNvSpPr>
            <a:spLocks noGrp="1"/>
          </p:cNvSpPr>
          <p:nvPr>
            <p:ph type="pic" sz="quarter" idx="15" hasCustomPrompt="1"/>
          </p:nvPr>
        </p:nvSpPr>
        <p:spPr>
          <a:xfrm>
            <a:off x="783399" y="1121569"/>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28" name="Text Placeholder 2">
            <a:extLst>
              <a:ext uri="{FF2B5EF4-FFF2-40B4-BE49-F238E27FC236}">
                <a16:creationId xmlns:a16="http://schemas.microsoft.com/office/drawing/2014/main" id="{549748C2-5A9E-2CC4-DDB7-9C25E95F7A4E}"/>
              </a:ext>
            </a:extLst>
          </p:cNvPr>
          <p:cNvSpPr>
            <a:spLocks noGrp="1"/>
          </p:cNvSpPr>
          <p:nvPr>
            <p:ph type="body" idx="1" hasCustomPrompt="1"/>
          </p:nvPr>
        </p:nvSpPr>
        <p:spPr>
          <a:xfrm>
            <a:off x="464543" y="2643402"/>
            <a:ext cx="1750848"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29" name="Oval 28">
            <a:extLst>
              <a:ext uri="{FF2B5EF4-FFF2-40B4-BE49-F238E27FC236}">
                <a16:creationId xmlns:a16="http://schemas.microsoft.com/office/drawing/2014/main" id="{71484C2E-741E-425F-80B2-476B27E37934}"/>
              </a:ext>
            </a:extLst>
          </p:cNvPr>
          <p:cNvSpPr/>
          <p:nvPr userDrawn="1"/>
        </p:nvSpPr>
        <p:spPr>
          <a:xfrm>
            <a:off x="2930390" y="1114425"/>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cxnSp>
        <p:nvCxnSpPr>
          <p:cNvPr id="30" name="Straight Connector 29">
            <a:extLst>
              <a:ext uri="{FF2B5EF4-FFF2-40B4-BE49-F238E27FC236}">
                <a16:creationId xmlns:a16="http://schemas.microsoft.com/office/drawing/2014/main" id="{E6A0E0EC-CE34-DAAD-5377-9E2F5CE887E1}"/>
              </a:ext>
            </a:extLst>
          </p:cNvPr>
          <p:cNvCxnSpPr>
            <a:cxnSpLocks/>
          </p:cNvCxnSpPr>
          <p:nvPr userDrawn="1"/>
        </p:nvCxnSpPr>
        <p:spPr>
          <a:xfrm>
            <a:off x="3112535" y="3034909"/>
            <a:ext cx="762026"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Picture Placeholder 12">
            <a:extLst>
              <a:ext uri="{FF2B5EF4-FFF2-40B4-BE49-F238E27FC236}">
                <a16:creationId xmlns:a16="http://schemas.microsoft.com/office/drawing/2014/main" id="{DF8B5B29-D300-9F69-E0B7-56BDB2FEF6D3}"/>
              </a:ext>
            </a:extLst>
          </p:cNvPr>
          <p:cNvSpPr>
            <a:spLocks noGrp="1"/>
          </p:cNvSpPr>
          <p:nvPr>
            <p:ph type="pic" sz="quarter" idx="16" hasCustomPrompt="1"/>
          </p:nvPr>
        </p:nvSpPr>
        <p:spPr>
          <a:xfrm>
            <a:off x="2937534" y="1121569"/>
            <a:ext cx="1110425" cy="1110425"/>
          </a:xfrm>
          <a:prstGeom prst="ellipse">
            <a:avLst/>
          </a:prstGeom>
        </p:spPr>
        <p:txBody>
          <a:bodyPr>
            <a:noAutofit/>
          </a:bodyPr>
          <a:lstStyle>
            <a:lvl1pPr marL="0" indent="0">
              <a:buNone/>
              <a:defRPr sz="1050"/>
            </a:lvl1pPr>
          </a:lstStyle>
          <a:p>
            <a:r>
              <a:rPr lang="en-US"/>
              <a:t>Click icon to add image</a:t>
            </a:r>
          </a:p>
        </p:txBody>
      </p:sp>
      <p:sp>
        <p:nvSpPr>
          <p:cNvPr id="36" name="Text Placeholder 2">
            <a:extLst>
              <a:ext uri="{FF2B5EF4-FFF2-40B4-BE49-F238E27FC236}">
                <a16:creationId xmlns:a16="http://schemas.microsoft.com/office/drawing/2014/main" id="{4B69EA51-E832-1E2D-4F0C-82C9115D3ECB}"/>
              </a:ext>
            </a:extLst>
          </p:cNvPr>
          <p:cNvSpPr>
            <a:spLocks noGrp="1"/>
          </p:cNvSpPr>
          <p:nvPr>
            <p:ph type="body" idx="18" hasCustomPrompt="1"/>
          </p:nvPr>
        </p:nvSpPr>
        <p:spPr>
          <a:xfrm>
            <a:off x="2618123" y="2643402"/>
            <a:ext cx="1750848"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7" name="Oval 36">
            <a:extLst>
              <a:ext uri="{FF2B5EF4-FFF2-40B4-BE49-F238E27FC236}">
                <a16:creationId xmlns:a16="http://schemas.microsoft.com/office/drawing/2014/main" id="{1D260014-AEF1-7AE3-57DD-F0BD3AD7647D}"/>
              </a:ext>
            </a:extLst>
          </p:cNvPr>
          <p:cNvSpPr/>
          <p:nvPr userDrawn="1"/>
        </p:nvSpPr>
        <p:spPr>
          <a:xfrm>
            <a:off x="7240322" y="1114425"/>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cxnSp>
        <p:nvCxnSpPr>
          <p:cNvPr id="39" name="Straight Connector 38">
            <a:extLst>
              <a:ext uri="{FF2B5EF4-FFF2-40B4-BE49-F238E27FC236}">
                <a16:creationId xmlns:a16="http://schemas.microsoft.com/office/drawing/2014/main" id="{24AE0500-65AD-FF0D-254A-17E030003051}"/>
              </a:ext>
            </a:extLst>
          </p:cNvPr>
          <p:cNvCxnSpPr>
            <a:cxnSpLocks/>
          </p:cNvCxnSpPr>
          <p:nvPr userDrawn="1"/>
        </p:nvCxnSpPr>
        <p:spPr>
          <a:xfrm>
            <a:off x="7423021" y="3034909"/>
            <a:ext cx="762026"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12">
            <a:extLst>
              <a:ext uri="{FF2B5EF4-FFF2-40B4-BE49-F238E27FC236}">
                <a16:creationId xmlns:a16="http://schemas.microsoft.com/office/drawing/2014/main" id="{B640880A-7973-008F-432F-8B123939CD01}"/>
              </a:ext>
            </a:extLst>
          </p:cNvPr>
          <p:cNvSpPr>
            <a:spLocks noGrp="1"/>
          </p:cNvSpPr>
          <p:nvPr>
            <p:ph type="pic" sz="quarter" idx="19" hasCustomPrompt="1"/>
          </p:nvPr>
        </p:nvSpPr>
        <p:spPr>
          <a:xfrm>
            <a:off x="7247465" y="1121569"/>
            <a:ext cx="1110425" cy="1110425"/>
          </a:xfrm>
          <a:prstGeom prst="ellipse">
            <a:avLst/>
          </a:prstGeom>
        </p:spPr>
        <p:txBody>
          <a:bodyPr>
            <a:noAutofit/>
          </a:bodyPr>
          <a:lstStyle>
            <a:lvl1pPr marL="0" indent="0">
              <a:buNone/>
              <a:defRPr sz="1050"/>
            </a:lvl1pPr>
          </a:lstStyle>
          <a:p>
            <a:r>
              <a:rPr lang="en-US"/>
              <a:t>Click icon to add image</a:t>
            </a:r>
          </a:p>
        </p:txBody>
      </p:sp>
      <p:sp>
        <p:nvSpPr>
          <p:cNvPr id="44" name="Text Placeholder 2">
            <a:extLst>
              <a:ext uri="{FF2B5EF4-FFF2-40B4-BE49-F238E27FC236}">
                <a16:creationId xmlns:a16="http://schemas.microsoft.com/office/drawing/2014/main" id="{25C21C7E-82D5-470C-2DF8-E789D36F8E26}"/>
              </a:ext>
            </a:extLst>
          </p:cNvPr>
          <p:cNvSpPr>
            <a:spLocks noGrp="1"/>
          </p:cNvSpPr>
          <p:nvPr>
            <p:ph type="body" idx="21" hasCustomPrompt="1"/>
          </p:nvPr>
        </p:nvSpPr>
        <p:spPr>
          <a:xfrm>
            <a:off x="6928609" y="2643402"/>
            <a:ext cx="1750848"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5" name="Oval 44">
            <a:extLst>
              <a:ext uri="{FF2B5EF4-FFF2-40B4-BE49-F238E27FC236}">
                <a16:creationId xmlns:a16="http://schemas.microsoft.com/office/drawing/2014/main" id="{7D97B6E0-585B-449B-320B-4687159A7D9A}"/>
              </a:ext>
            </a:extLst>
          </p:cNvPr>
          <p:cNvSpPr/>
          <p:nvPr userDrawn="1"/>
        </p:nvSpPr>
        <p:spPr>
          <a:xfrm>
            <a:off x="5085356" y="1114425"/>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cxnSp>
        <p:nvCxnSpPr>
          <p:cNvPr id="46" name="Straight Connector 45">
            <a:extLst>
              <a:ext uri="{FF2B5EF4-FFF2-40B4-BE49-F238E27FC236}">
                <a16:creationId xmlns:a16="http://schemas.microsoft.com/office/drawing/2014/main" id="{5C22E0AE-DAB3-BF17-69BF-39D436D975C1}"/>
              </a:ext>
            </a:extLst>
          </p:cNvPr>
          <p:cNvCxnSpPr>
            <a:cxnSpLocks/>
          </p:cNvCxnSpPr>
          <p:nvPr userDrawn="1"/>
        </p:nvCxnSpPr>
        <p:spPr>
          <a:xfrm>
            <a:off x="5267777" y="3034909"/>
            <a:ext cx="762026" cy="0"/>
          </a:xfrm>
          <a:prstGeom prst="line">
            <a:avLst/>
          </a:prstGeom>
          <a:ln w="1270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7" name="Picture Placeholder 12">
            <a:extLst>
              <a:ext uri="{FF2B5EF4-FFF2-40B4-BE49-F238E27FC236}">
                <a16:creationId xmlns:a16="http://schemas.microsoft.com/office/drawing/2014/main" id="{51D0E8A9-2F1B-524B-6392-9D00F738F8FC}"/>
              </a:ext>
            </a:extLst>
          </p:cNvPr>
          <p:cNvSpPr>
            <a:spLocks noGrp="1"/>
          </p:cNvSpPr>
          <p:nvPr>
            <p:ph type="pic" sz="quarter" idx="22" hasCustomPrompt="1"/>
          </p:nvPr>
        </p:nvSpPr>
        <p:spPr>
          <a:xfrm>
            <a:off x="5092499" y="1121569"/>
            <a:ext cx="1110425" cy="1110425"/>
          </a:xfrm>
          <a:prstGeom prst="ellipse">
            <a:avLst/>
          </a:prstGeom>
        </p:spPr>
        <p:txBody>
          <a:bodyPr>
            <a:noAutofit/>
          </a:bodyPr>
          <a:lstStyle>
            <a:lvl1pPr marL="0" indent="0">
              <a:buNone/>
              <a:defRPr sz="1050"/>
            </a:lvl1pPr>
          </a:lstStyle>
          <a:p>
            <a:r>
              <a:rPr lang="en-US"/>
              <a:t>Click icon to add image</a:t>
            </a:r>
          </a:p>
        </p:txBody>
      </p:sp>
      <p:sp>
        <p:nvSpPr>
          <p:cNvPr id="49" name="Text Placeholder 2">
            <a:extLst>
              <a:ext uri="{FF2B5EF4-FFF2-40B4-BE49-F238E27FC236}">
                <a16:creationId xmlns:a16="http://schemas.microsoft.com/office/drawing/2014/main" id="{F1075A04-6C45-3D86-8929-00EBC25E1E6A}"/>
              </a:ext>
            </a:extLst>
          </p:cNvPr>
          <p:cNvSpPr>
            <a:spLocks noGrp="1"/>
          </p:cNvSpPr>
          <p:nvPr>
            <p:ph type="body" idx="24" hasCustomPrompt="1"/>
          </p:nvPr>
        </p:nvSpPr>
        <p:spPr>
          <a:xfrm>
            <a:off x="4773365" y="2643402"/>
            <a:ext cx="1750848"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24" name="Text Placeholder 12">
            <a:extLst>
              <a:ext uri="{FF2B5EF4-FFF2-40B4-BE49-F238E27FC236}">
                <a16:creationId xmlns:a16="http://schemas.microsoft.com/office/drawing/2014/main" id="{58854D2F-6CCC-4DF7-999B-BAA1DE47DAC6}"/>
              </a:ext>
            </a:extLst>
          </p:cNvPr>
          <p:cNvSpPr>
            <a:spLocks noGrp="1"/>
          </p:cNvSpPr>
          <p:nvPr>
            <p:ph type="body" sz="quarter" idx="14" hasCustomPrompt="1"/>
          </p:nvPr>
        </p:nvSpPr>
        <p:spPr>
          <a:xfrm>
            <a:off x="464544" y="3205486"/>
            <a:ext cx="1750847"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25" name="Text Placeholder 12">
            <a:extLst>
              <a:ext uri="{FF2B5EF4-FFF2-40B4-BE49-F238E27FC236}">
                <a16:creationId xmlns:a16="http://schemas.microsoft.com/office/drawing/2014/main" id="{1D47C67D-F3C1-4698-B501-2DD6E172F678}"/>
              </a:ext>
            </a:extLst>
          </p:cNvPr>
          <p:cNvSpPr>
            <a:spLocks noGrp="1"/>
          </p:cNvSpPr>
          <p:nvPr>
            <p:ph type="body" sz="quarter" idx="17" hasCustomPrompt="1"/>
          </p:nvPr>
        </p:nvSpPr>
        <p:spPr>
          <a:xfrm>
            <a:off x="2618125" y="3205486"/>
            <a:ext cx="1750847"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32" name="Text Placeholder 12">
            <a:extLst>
              <a:ext uri="{FF2B5EF4-FFF2-40B4-BE49-F238E27FC236}">
                <a16:creationId xmlns:a16="http://schemas.microsoft.com/office/drawing/2014/main" id="{FABC4204-B552-4C7B-A853-025870FBF217}"/>
              </a:ext>
            </a:extLst>
          </p:cNvPr>
          <p:cNvSpPr>
            <a:spLocks noGrp="1"/>
          </p:cNvSpPr>
          <p:nvPr>
            <p:ph type="body" sz="quarter" idx="20" hasCustomPrompt="1"/>
          </p:nvPr>
        </p:nvSpPr>
        <p:spPr>
          <a:xfrm>
            <a:off x="6928610" y="3205486"/>
            <a:ext cx="1750847"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34" name="Text Placeholder 12">
            <a:extLst>
              <a:ext uri="{FF2B5EF4-FFF2-40B4-BE49-F238E27FC236}">
                <a16:creationId xmlns:a16="http://schemas.microsoft.com/office/drawing/2014/main" id="{073F2B04-7AD2-48D2-99EB-8F67491FC09F}"/>
              </a:ext>
            </a:extLst>
          </p:cNvPr>
          <p:cNvSpPr>
            <a:spLocks noGrp="1"/>
          </p:cNvSpPr>
          <p:nvPr>
            <p:ph type="body" sz="quarter" idx="23" hasCustomPrompt="1"/>
          </p:nvPr>
        </p:nvSpPr>
        <p:spPr>
          <a:xfrm>
            <a:off x="4773367" y="3205486"/>
            <a:ext cx="1750847" cy="276999"/>
          </a:xfrm>
        </p:spPr>
        <p:txBody>
          <a:bodyPr anchor="t"/>
          <a:lstStyle>
            <a:lvl1pPr marL="0" indent="0" algn="ctr">
              <a:lnSpc>
                <a:spcPct val="100000"/>
              </a:lnSpc>
              <a:buNone/>
              <a:defRPr lang="en-US" sz="120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Tree>
    <p:extLst>
      <p:ext uri="{BB962C8B-B14F-4D97-AF65-F5344CB8AC3E}">
        <p14:creationId xmlns:p14="http://schemas.microsoft.com/office/powerpoint/2010/main" val="3463009545"/>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column">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314325" y="1028700"/>
            <a:ext cx="1990725" cy="362902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51485" y="1200150"/>
            <a:ext cx="1725295"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51485" y="1600200"/>
            <a:ext cx="1725295" cy="807914"/>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0" name="Rectangle: Rounded Corners 14">
            <a:extLst>
              <a:ext uri="{FF2B5EF4-FFF2-40B4-BE49-F238E27FC236}">
                <a16:creationId xmlns:a16="http://schemas.microsoft.com/office/drawing/2014/main" id="{CDA630CA-AC91-9937-3BDE-708242D99EE2}"/>
              </a:ext>
            </a:extLst>
          </p:cNvPr>
          <p:cNvSpPr/>
          <p:nvPr userDrawn="1"/>
        </p:nvSpPr>
        <p:spPr>
          <a:xfrm>
            <a:off x="2508250" y="1028700"/>
            <a:ext cx="1990725" cy="362902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1" name="Rectangle: Rounded Corners 14">
            <a:extLst>
              <a:ext uri="{FF2B5EF4-FFF2-40B4-BE49-F238E27FC236}">
                <a16:creationId xmlns:a16="http://schemas.microsoft.com/office/drawing/2014/main" id="{D9FE9A6B-FC2A-9A04-C60A-5FF8E588915F}"/>
              </a:ext>
            </a:extLst>
          </p:cNvPr>
          <p:cNvSpPr/>
          <p:nvPr userDrawn="1"/>
        </p:nvSpPr>
        <p:spPr>
          <a:xfrm>
            <a:off x="4702175" y="1028700"/>
            <a:ext cx="1990725" cy="362902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2" name="Rectangle: Rounded Corners 14">
            <a:extLst>
              <a:ext uri="{FF2B5EF4-FFF2-40B4-BE49-F238E27FC236}">
                <a16:creationId xmlns:a16="http://schemas.microsoft.com/office/drawing/2014/main" id="{5132F6C4-259F-A485-6FEB-B51E68939AC4}"/>
              </a:ext>
            </a:extLst>
          </p:cNvPr>
          <p:cNvSpPr/>
          <p:nvPr userDrawn="1"/>
        </p:nvSpPr>
        <p:spPr>
          <a:xfrm>
            <a:off x="6896100" y="1028700"/>
            <a:ext cx="1990725" cy="362902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3" name="Text Placeholder 2">
            <a:extLst>
              <a:ext uri="{FF2B5EF4-FFF2-40B4-BE49-F238E27FC236}">
                <a16:creationId xmlns:a16="http://schemas.microsoft.com/office/drawing/2014/main" id="{8ACFE3EF-31FB-9767-3942-855DA022D2D0}"/>
              </a:ext>
            </a:extLst>
          </p:cNvPr>
          <p:cNvSpPr>
            <a:spLocks noGrp="1"/>
          </p:cNvSpPr>
          <p:nvPr>
            <p:ph type="body" idx="13" hasCustomPrompt="1"/>
          </p:nvPr>
        </p:nvSpPr>
        <p:spPr>
          <a:xfrm>
            <a:off x="2640966" y="1200150"/>
            <a:ext cx="1725295"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4" name="Content Placeholder 3">
            <a:extLst>
              <a:ext uri="{FF2B5EF4-FFF2-40B4-BE49-F238E27FC236}">
                <a16:creationId xmlns:a16="http://schemas.microsoft.com/office/drawing/2014/main" id="{5100FB44-5917-E2FA-F2F6-B9595E8BAE93}"/>
              </a:ext>
            </a:extLst>
          </p:cNvPr>
          <p:cNvSpPr>
            <a:spLocks noGrp="1"/>
          </p:cNvSpPr>
          <p:nvPr>
            <p:ph sz="half" idx="14" hasCustomPrompt="1"/>
          </p:nvPr>
        </p:nvSpPr>
        <p:spPr>
          <a:xfrm>
            <a:off x="2640966" y="1600200"/>
            <a:ext cx="1725295" cy="807914"/>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5" name="Text Placeholder 2">
            <a:extLst>
              <a:ext uri="{FF2B5EF4-FFF2-40B4-BE49-F238E27FC236}">
                <a16:creationId xmlns:a16="http://schemas.microsoft.com/office/drawing/2014/main" id="{25C4A104-65E1-D9DA-FB3D-FB3069741FD4}"/>
              </a:ext>
            </a:extLst>
          </p:cNvPr>
          <p:cNvSpPr>
            <a:spLocks noGrp="1"/>
          </p:cNvSpPr>
          <p:nvPr>
            <p:ph type="body" idx="15" hasCustomPrompt="1"/>
          </p:nvPr>
        </p:nvSpPr>
        <p:spPr>
          <a:xfrm>
            <a:off x="4834890" y="1200150"/>
            <a:ext cx="1725295"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6" name="Content Placeholder 3">
            <a:extLst>
              <a:ext uri="{FF2B5EF4-FFF2-40B4-BE49-F238E27FC236}">
                <a16:creationId xmlns:a16="http://schemas.microsoft.com/office/drawing/2014/main" id="{83755C07-4451-FB89-D4A0-6F1401349EE7}"/>
              </a:ext>
            </a:extLst>
          </p:cNvPr>
          <p:cNvSpPr>
            <a:spLocks noGrp="1"/>
          </p:cNvSpPr>
          <p:nvPr>
            <p:ph sz="half" idx="16" hasCustomPrompt="1"/>
          </p:nvPr>
        </p:nvSpPr>
        <p:spPr>
          <a:xfrm>
            <a:off x="4834890" y="1600200"/>
            <a:ext cx="1725295" cy="807914"/>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7" name="Text Placeholder 2">
            <a:extLst>
              <a:ext uri="{FF2B5EF4-FFF2-40B4-BE49-F238E27FC236}">
                <a16:creationId xmlns:a16="http://schemas.microsoft.com/office/drawing/2014/main" id="{1102334C-C71A-030B-D4A9-CDCB5F6F07DC}"/>
              </a:ext>
            </a:extLst>
          </p:cNvPr>
          <p:cNvSpPr>
            <a:spLocks noGrp="1"/>
          </p:cNvSpPr>
          <p:nvPr>
            <p:ph type="body" idx="17" hasCustomPrompt="1"/>
          </p:nvPr>
        </p:nvSpPr>
        <p:spPr>
          <a:xfrm>
            <a:off x="7028816" y="1200150"/>
            <a:ext cx="1725295" cy="323165"/>
          </a:xfrm>
        </p:spPr>
        <p:txBody>
          <a:bodyPr anchor="t"/>
          <a:lstStyle>
            <a:lvl1pPr marL="0" indent="0">
              <a:lnSpc>
                <a:spcPct val="100000"/>
              </a:lnSpc>
              <a:spcAft>
                <a:spcPts val="0"/>
              </a:spcAft>
              <a:buNone/>
              <a:defRPr sz="150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8" name="Content Placeholder 3">
            <a:extLst>
              <a:ext uri="{FF2B5EF4-FFF2-40B4-BE49-F238E27FC236}">
                <a16:creationId xmlns:a16="http://schemas.microsoft.com/office/drawing/2014/main" id="{6231D22F-202B-F7CC-05D0-9F1736CCBE05}"/>
              </a:ext>
            </a:extLst>
          </p:cNvPr>
          <p:cNvSpPr>
            <a:spLocks noGrp="1"/>
          </p:cNvSpPr>
          <p:nvPr>
            <p:ph sz="half" idx="18" hasCustomPrompt="1"/>
          </p:nvPr>
        </p:nvSpPr>
        <p:spPr>
          <a:xfrm>
            <a:off x="7028816" y="1600200"/>
            <a:ext cx="1725295" cy="807914"/>
          </a:xfrm>
        </p:spPr>
        <p:txBody>
          <a:bodyPr/>
          <a:lstStyle>
            <a:lvl1pPr marL="0" indent="0">
              <a:lnSpc>
                <a:spcPct val="100000"/>
              </a:lnSpc>
              <a:buNone/>
              <a:defRPr sz="1200"/>
            </a:lvl1pPr>
            <a:lvl2pPr marL="214313" indent="0">
              <a:lnSpc>
                <a:spcPct val="100000"/>
              </a:lnSpc>
              <a:buNone/>
              <a:defRPr sz="1050"/>
            </a:lvl2pPr>
            <a:lvl3pPr marL="471488" indent="0">
              <a:lnSpc>
                <a:spcPct val="100000"/>
              </a:lnSpc>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1633727872"/>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1C9D3988-0531-4F60-8CEC-C738DABE837B}"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8986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column w circle pictures">
    <p:bg>
      <p:bgPr>
        <a:solidFill>
          <a:schemeClr val="bg1"/>
        </a:solidFill>
        <a:effectLst/>
      </p:bgPr>
    </p:bg>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DFB76CAA-3D89-ABF8-57CF-7B6E9C42494A}"/>
              </a:ext>
            </a:extLst>
          </p:cNvPr>
          <p:cNvSpPr/>
          <p:nvPr userDrawn="1"/>
        </p:nvSpPr>
        <p:spPr>
          <a:xfrm>
            <a:off x="314325" y="2657476"/>
            <a:ext cx="2057400"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round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05933" y="2747963"/>
            <a:ext cx="1874184"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05933" y="3046393"/>
            <a:ext cx="1874184"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4" name="Rectangle: Rounded Corners 24">
            <a:extLst>
              <a:ext uri="{FF2B5EF4-FFF2-40B4-BE49-F238E27FC236}">
                <a16:creationId xmlns:a16="http://schemas.microsoft.com/office/drawing/2014/main" id="{19F444B6-6CD6-C89C-4E82-9FB04446FE2A}"/>
              </a:ext>
            </a:extLst>
          </p:cNvPr>
          <p:cNvSpPr/>
          <p:nvPr userDrawn="1"/>
        </p:nvSpPr>
        <p:spPr>
          <a:xfrm>
            <a:off x="6829426" y="2657476"/>
            <a:ext cx="2057400"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5" name="Text Placeholder 2">
            <a:extLst>
              <a:ext uri="{FF2B5EF4-FFF2-40B4-BE49-F238E27FC236}">
                <a16:creationId xmlns:a16="http://schemas.microsoft.com/office/drawing/2014/main" id="{AD1D5D2D-E4DB-925B-41D5-4B7F6BB4D843}"/>
              </a:ext>
            </a:extLst>
          </p:cNvPr>
          <p:cNvSpPr>
            <a:spLocks noGrp="1"/>
          </p:cNvSpPr>
          <p:nvPr>
            <p:ph type="body" idx="18" hasCustomPrompt="1"/>
          </p:nvPr>
        </p:nvSpPr>
        <p:spPr>
          <a:xfrm>
            <a:off x="6921034" y="2747963"/>
            <a:ext cx="1874184"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6" name="Content Placeholder 3">
            <a:extLst>
              <a:ext uri="{FF2B5EF4-FFF2-40B4-BE49-F238E27FC236}">
                <a16:creationId xmlns:a16="http://schemas.microsoft.com/office/drawing/2014/main" id="{D7169697-B47B-6FBD-A28E-24F4EC79745B}"/>
              </a:ext>
            </a:extLst>
          </p:cNvPr>
          <p:cNvSpPr>
            <a:spLocks noGrp="1"/>
          </p:cNvSpPr>
          <p:nvPr>
            <p:ph sz="half" idx="19" hasCustomPrompt="1"/>
          </p:nvPr>
        </p:nvSpPr>
        <p:spPr>
          <a:xfrm>
            <a:off x="6921034" y="3046393"/>
            <a:ext cx="1874184"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8" name="Rectangle: Rounded Corners 24">
            <a:extLst>
              <a:ext uri="{FF2B5EF4-FFF2-40B4-BE49-F238E27FC236}">
                <a16:creationId xmlns:a16="http://schemas.microsoft.com/office/drawing/2014/main" id="{CC78F6CD-DF44-3BDE-EEC0-0680C981E94B}"/>
              </a:ext>
            </a:extLst>
          </p:cNvPr>
          <p:cNvSpPr/>
          <p:nvPr userDrawn="1"/>
        </p:nvSpPr>
        <p:spPr>
          <a:xfrm>
            <a:off x="2488967" y="2657476"/>
            <a:ext cx="2057400"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9" name="Text Placeholder 2">
            <a:extLst>
              <a:ext uri="{FF2B5EF4-FFF2-40B4-BE49-F238E27FC236}">
                <a16:creationId xmlns:a16="http://schemas.microsoft.com/office/drawing/2014/main" id="{C443F3C4-5019-2196-B304-29FD5CD37334}"/>
              </a:ext>
            </a:extLst>
          </p:cNvPr>
          <p:cNvSpPr>
            <a:spLocks noGrp="1"/>
          </p:cNvSpPr>
          <p:nvPr>
            <p:ph type="body" idx="21" hasCustomPrompt="1"/>
          </p:nvPr>
        </p:nvSpPr>
        <p:spPr>
          <a:xfrm>
            <a:off x="2580575" y="2747963"/>
            <a:ext cx="1874184"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24" name="Content Placeholder 3">
            <a:extLst>
              <a:ext uri="{FF2B5EF4-FFF2-40B4-BE49-F238E27FC236}">
                <a16:creationId xmlns:a16="http://schemas.microsoft.com/office/drawing/2014/main" id="{3618E3E1-A19B-D1C4-3671-0FEF46CC521E}"/>
              </a:ext>
            </a:extLst>
          </p:cNvPr>
          <p:cNvSpPr>
            <a:spLocks noGrp="1"/>
          </p:cNvSpPr>
          <p:nvPr>
            <p:ph sz="half" idx="22" hasCustomPrompt="1"/>
          </p:nvPr>
        </p:nvSpPr>
        <p:spPr>
          <a:xfrm>
            <a:off x="2580575" y="3046393"/>
            <a:ext cx="1874184"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0" name="Rectangle: Rounded Corners 24">
            <a:extLst>
              <a:ext uri="{FF2B5EF4-FFF2-40B4-BE49-F238E27FC236}">
                <a16:creationId xmlns:a16="http://schemas.microsoft.com/office/drawing/2014/main" id="{E4457818-9CE9-D759-7421-54D0BDA29DD3}"/>
              </a:ext>
            </a:extLst>
          </p:cNvPr>
          <p:cNvSpPr/>
          <p:nvPr userDrawn="1"/>
        </p:nvSpPr>
        <p:spPr>
          <a:xfrm>
            <a:off x="4654083" y="2657476"/>
            <a:ext cx="2057400" cy="2000249"/>
          </a:xfrm>
          <a:prstGeom prst="roundRect">
            <a:avLst>
              <a:gd name="adj" fmla="val 3753"/>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31" name="Text Placeholder 2">
            <a:extLst>
              <a:ext uri="{FF2B5EF4-FFF2-40B4-BE49-F238E27FC236}">
                <a16:creationId xmlns:a16="http://schemas.microsoft.com/office/drawing/2014/main" id="{DFFCA4D1-963F-089F-8EE7-7A03ADA1AD07}"/>
              </a:ext>
            </a:extLst>
          </p:cNvPr>
          <p:cNvSpPr>
            <a:spLocks noGrp="1"/>
          </p:cNvSpPr>
          <p:nvPr>
            <p:ph type="body" idx="24" hasCustomPrompt="1"/>
          </p:nvPr>
        </p:nvSpPr>
        <p:spPr>
          <a:xfrm>
            <a:off x="4745691" y="2747963"/>
            <a:ext cx="1874184"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2" name="Content Placeholder 3">
            <a:extLst>
              <a:ext uri="{FF2B5EF4-FFF2-40B4-BE49-F238E27FC236}">
                <a16:creationId xmlns:a16="http://schemas.microsoft.com/office/drawing/2014/main" id="{A89CB49B-6C6A-E53F-2301-B5149145828C}"/>
              </a:ext>
            </a:extLst>
          </p:cNvPr>
          <p:cNvSpPr>
            <a:spLocks noGrp="1"/>
          </p:cNvSpPr>
          <p:nvPr>
            <p:ph sz="half" idx="25" hasCustomPrompt="1"/>
          </p:nvPr>
        </p:nvSpPr>
        <p:spPr>
          <a:xfrm>
            <a:off x="4745691" y="3046393"/>
            <a:ext cx="1874184"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8" name="Picture Placeholder 12">
            <a:extLst>
              <a:ext uri="{FF2B5EF4-FFF2-40B4-BE49-F238E27FC236}">
                <a16:creationId xmlns:a16="http://schemas.microsoft.com/office/drawing/2014/main" id="{B2E8B191-B556-8C76-26F8-D0240238D314}"/>
              </a:ext>
            </a:extLst>
          </p:cNvPr>
          <p:cNvSpPr>
            <a:spLocks noGrp="1"/>
          </p:cNvSpPr>
          <p:nvPr>
            <p:ph type="pic" sz="quarter" idx="15" hasCustomPrompt="1"/>
          </p:nvPr>
        </p:nvSpPr>
        <p:spPr>
          <a:xfrm>
            <a:off x="658092" y="1028700"/>
            <a:ext cx="1369866" cy="1369866"/>
          </a:xfrm>
          <a:prstGeom prst="ellipse">
            <a:avLst/>
          </a:prstGeom>
        </p:spPr>
        <p:txBody>
          <a:bodyPr>
            <a:noAutofit/>
          </a:bodyPr>
          <a:lstStyle>
            <a:lvl1pPr marL="0" indent="0">
              <a:buNone/>
              <a:defRPr sz="1050"/>
            </a:lvl1pPr>
          </a:lstStyle>
          <a:p>
            <a:r>
              <a:rPr lang="en-US" dirty="0"/>
              <a:t>Click icon to add image</a:t>
            </a:r>
          </a:p>
        </p:txBody>
      </p:sp>
      <p:sp>
        <p:nvSpPr>
          <p:cNvPr id="9" name="Picture Placeholder 12">
            <a:extLst>
              <a:ext uri="{FF2B5EF4-FFF2-40B4-BE49-F238E27FC236}">
                <a16:creationId xmlns:a16="http://schemas.microsoft.com/office/drawing/2014/main" id="{6F8B59B9-F0AE-AA2C-52E1-A725A2CDB6E2}"/>
              </a:ext>
            </a:extLst>
          </p:cNvPr>
          <p:cNvSpPr>
            <a:spLocks noGrp="1"/>
          </p:cNvSpPr>
          <p:nvPr>
            <p:ph type="pic" sz="quarter" idx="26" hasCustomPrompt="1"/>
          </p:nvPr>
        </p:nvSpPr>
        <p:spPr>
          <a:xfrm>
            <a:off x="2832734" y="1028700"/>
            <a:ext cx="1369866" cy="1369866"/>
          </a:xfrm>
          <a:prstGeom prst="ellipse">
            <a:avLst/>
          </a:prstGeom>
        </p:spPr>
        <p:txBody>
          <a:bodyPr>
            <a:noAutofit/>
          </a:bodyPr>
          <a:lstStyle>
            <a:lvl1pPr marL="0" indent="0">
              <a:buNone/>
              <a:defRPr sz="1050"/>
            </a:lvl1pPr>
          </a:lstStyle>
          <a:p>
            <a:r>
              <a:rPr lang="en-US" dirty="0"/>
              <a:t>Click icon to add image</a:t>
            </a:r>
          </a:p>
        </p:txBody>
      </p:sp>
      <p:sp>
        <p:nvSpPr>
          <p:cNvPr id="10" name="Picture Placeholder 12">
            <a:extLst>
              <a:ext uri="{FF2B5EF4-FFF2-40B4-BE49-F238E27FC236}">
                <a16:creationId xmlns:a16="http://schemas.microsoft.com/office/drawing/2014/main" id="{77ADBE82-6854-A647-3FC6-792F112BCF0E}"/>
              </a:ext>
            </a:extLst>
          </p:cNvPr>
          <p:cNvSpPr>
            <a:spLocks noGrp="1"/>
          </p:cNvSpPr>
          <p:nvPr>
            <p:ph type="pic" sz="quarter" idx="27" hasCustomPrompt="1"/>
          </p:nvPr>
        </p:nvSpPr>
        <p:spPr>
          <a:xfrm>
            <a:off x="4997850" y="1028700"/>
            <a:ext cx="1369866" cy="1369866"/>
          </a:xfrm>
          <a:prstGeom prst="ellipse">
            <a:avLst/>
          </a:prstGeom>
        </p:spPr>
        <p:txBody>
          <a:bodyPr>
            <a:noAutofit/>
          </a:bodyPr>
          <a:lstStyle>
            <a:lvl1pPr marL="0" indent="0">
              <a:buNone/>
              <a:defRPr sz="1050"/>
            </a:lvl1pPr>
          </a:lstStyle>
          <a:p>
            <a:r>
              <a:rPr lang="en-US" dirty="0"/>
              <a:t>Click icon to add image</a:t>
            </a:r>
          </a:p>
        </p:txBody>
      </p:sp>
      <p:sp>
        <p:nvSpPr>
          <p:cNvPr id="11" name="Picture Placeholder 12">
            <a:extLst>
              <a:ext uri="{FF2B5EF4-FFF2-40B4-BE49-F238E27FC236}">
                <a16:creationId xmlns:a16="http://schemas.microsoft.com/office/drawing/2014/main" id="{7E9D9400-4361-4D96-03C1-61BC77089885}"/>
              </a:ext>
            </a:extLst>
          </p:cNvPr>
          <p:cNvSpPr>
            <a:spLocks noGrp="1"/>
          </p:cNvSpPr>
          <p:nvPr>
            <p:ph type="pic" sz="quarter" idx="28" hasCustomPrompt="1"/>
          </p:nvPr>
        </p:nvSpPr>
        <p:spPr>
          <a:xfrm>
            <a:off x="7173193" y="1028700"/>
            <a:ext cx="1369866" cy="1369866"/>
          </a:xfrm>
          <a:prstGeom prst="ellipse">
            <a:avLst/>
          </a:prstGeom>
        </p:spPr>
        <p:txBody>
          <a:bodyPr>
            <a:noAutofit/>
          </a:bodyPr>
          <a:lstStyle>
            <a:lvl1pPr marL="0" indent="0">
              <a:buNone/>
              <a:defRPr sz="1050"/>
            </a:lvl1pPr>
          </a:lstStyle>
          <a:p>
            <a:r>
              <a:rPr lang="en-US" dirty="0"/>
              <a:t>Click icon to add image</a:t>
            </a:r>
          </a:p>
        </p:txBody>
      </p:sp>
    </p:spTree>
    <p:extLst>
      <p:ext uri="{BB962C8B-B14F-4D97-AF65-F5344CB8AC3E}">
        <p14:creationId xmlns:p14="http://schemas.microsoft.com/office/powerpoint/2010/main" val="88638472"/>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Four rectangular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Four-column square icon,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314325" y="2747963"/>
            <a:ext cx="1920240"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314325" y="3046393"/>
            <a:ext cx="1920240"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2531745" y="2747963"/>
            <a:ext cx="1920240"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2531745" y="3046393"/>
            <a:ext cx="1920240"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4749165" y="2747963"/>
            <a:ext cx="1920240"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4749165" y="3046393"/>
            <a:ext cx="1920240"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6966585" y="2747963"/>
            <a:ext cx="1920240" cy="279307"/>
          </a:xfrm>
        </p:spPr>
        <p:txBody>
          <a:bodyPr anchor="t"/>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6966585" y="3046393"/>
            <a:ext cx="1920240" cy="705321"/>
          </a:xfrm>
        </p:spPr>
        <p:txBody>
          <a:bodyPr/>
          <a:lstStyle>
            <a:lvl1pPr marL="0" indent="0">
              <a:lnSpc>
                <a:spcPct val="100000"/>
              </a:lnSpc>
              <a:spcAft>
                <a:spcPts val="450"/>
              </a:spcAft>
              <a:buNone/>
              <a:defRPr sz="1200"/>
            </a:lvl1pPr>
            <a:lvl2pPr marL="214313" indent="0">
              <a:lnSpc>
                <a:spcPct val="100000"/>
              </a:lnSpc>
              <a:spcAft>
                <a:spcPts val="450"/>
              </a:spcAft>
              <a:buNone/>
              <a:defRPr sz="1050"/>
            </a:lvl2pPr>
            <a:lvl3pPr marL="471488" indent="0">
              <a:lnSpc>
                <a:spcPct val="100000"/>
              </a:lnSpc>
              <a:spcAft>
                <a:spcPts val="4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4" name="Picture Placeholder 19">
            <a:extLst>
              <a:ext uri="{FF2B5EF4-FFF2-40B4-BE49-F238E27FC236}">
                <a16:creationId xmlns:a16="http://schemas.microsoft.com/office/drawing/2014/main" id="{731A5005-0DB1-2A1C-F866-F29978F637DC}"/>
              </a:ext>
            </a:extLst>
          </p:cNvPr>
          <p:cNvSpPr>
            <a:spLocks noGrp="1"/>
          </p:cNvSpPr>
          <p:nvPr>
            <p:ph type="pic" sz="quarter" idx="17" hasCustomPrompt="1"/>
          </p:nvPr>
        </p:nvSpPr>
        <p:spPr>
          <a:xfrm>
            <a:off x="314325" y="1435017"/>
            <a:ext cx="1920240" cy="665891"/>
          </a:xfrm>
          <a:prstGeom prst="roundRect">
            <a:avLst>
              <a:gd name="adj" fmla="val 4167"/>
            </a:avLst>
          </a:prstGeom>
        </p:spPr>
        <p:txBody>
          <a:bodyPr anchor="ctr"/>
          <a:lstStyle>
            <a:lvl1pPr marL="0" indent="0" algn="ctr">
              <a:buNone/>
              <a:defRPr sz="1350"/>
            </a:lvl1pPr>
          </a:lstStyle>
          <a:p>
            <a:r>
              <a:rPr lang="en-US" dirty="0"/>
              <a:t>Click icon to add image</a:t>
            </a:r>
            <a:br>
              <a:rPr lang="en-US" dirty="0"/>
            </a:br>
            <a:br>
              <a:rPr lang="en-US" dirty="0"/>
            </a:br>
            <a:endParaRPr lang="en-US" dirty="0"/>
          </a:p>
        </p:txBody>
      </p:sp>
      <p:sp>
        <p:nvSpPr>
          <p:cNvPr id="15" name="Picture Placeholder 19">
            <a:extLst>
              <a:ext uri="{FF2B5EF4-FFF2-40B4-BE49-F238E27FC236}">
                <a16:creationId xmlns:a16="http://schemas.microsoft.com/office/drawing/2014/main" id="{A13C9686-CD96-65CC-2668-E24BF4AB9CC2}"/>
              </a:ext>
            </a:extLst>
          </p:cNvPr>
          <p:cNvSpPr>
            <a:spLocks noGrp="1"/>
          </p:cNvSpPr>
          <p:nvPr>
            <p:ph type="pic" sz="quarter" idx="18" hasCustomPrompt="1"/>
          </p:nvPr>
        </p:nvSpPr>
        <p:spPr>
          <a:xfrm>
            <a:off x="2531745" y="1435017"/>
            <a:ext cx="1920240" cy="665891"/>
          </a:xfrm>
          <a:prstGeom prst="roundRect">
            <a:avLst>
              <a:gd name="adj" fmla="val 4167"/>
            </a:avLst>
          </a:prstGeom>
        </p:spPr>
        <p:txBody>
          <a:bodyPr anchor="ctr"/>
          <a:lstStyle>
            <a:lvl1pPr marL="0" indent="0" algn="ctr">
              <a:buNone/>
              <a:defRPr sz="1350"/>
            </a:lvl1pPr>
          </a:lstStyle>
          <a:p>
            <a:r>
              <a:rPr lang="en-US" dirty="0"/>
              <a:t>Click icon to add image</a:t>
            </a:r>
            <a:br>
              <a:rPr lang="en-US" dirty="0"/>
            </a:br>
            <a:br>
              <a:rPr lang="en-US" dirty="0"/>
            </a:br>
            <a:endParaRPr lang="en-US" dirty="0"/>
          </a:p>
        </p:txBody>
      </p:sp>
      <p:sp>
        <p:nvSpPr>
          <p:cNvPr id="16" name="Picture Placeholder 19">
            <a:extLst>
              <a:ext uri="{FF2B5EF4-FFF2-40B4-BE49-F238E27FC236}">
                <a16:creationId xmlns:a16="http://schemas.microsoft.com/office/drawing/2014/main" id="{71FDDBDC-1DD5-3C49-10B7-23BCE22AABD9}"/>
              </a:ext>
            </a:extLst>
          </p:cNvPr>
          <p:cNvSpPr>
            <a:spLocks noGrp="1"/>
          </p:cNvSpPr>
          <p:nvPr>
            <p:ph type="pic" sz="quarter" idx="19" hasCustomPrompt="1"/>
          </p:nvPr>
        </p:nvSpPr>
        <p:spPr>
          <a:xfrm>
            <a:off x="4749165" y="1435017"/>
            <a:ext cx="1920240" cy="665891"/>
          </a:xfrm>
          <a:prstGeom prst="roundRect">
            <a:avLst>
              <a:gd name="adj" fmla="val 4167"/>
            </a:avLst>
          </a:prstGeom>
        </p:spPr>
        <p:txBody>
          <a:bodyPr anchor="ctr"/>
          <a:lstStyle>
            <a:lvl1pPr marL="0" indent="0" algn="ctr">
              <a:buNone/>
              <a:defRPr sz="1350"/>
            </a:lvl1pPr>
          </a:lstStyle>
          <a:p>
            <a:r>
              <a:rPr lang="en-US" dirty="0"/>
              <a:t>Click icon to add image</a:t>
            </a:r>
            <a:br>
              <a:rPr lang="en-US" dirty="0"/>
            </a:br>
            <a:br>
              <a:rPr lang="en-US" dirty="0"/>
            </a:br>
            <a:endParaRPr lang="en-US" dirty="0"/>
          </a:p>
        </p:txBody>
      </p:sp>
      <p:sp>
        <p:nvSpPr>
          <p:cNvPr id="17" name="Picture Placeholder 19">
            <a:extLst>
              <a:ext uri="{FF2B5EF4-FFF2-40B4-BE49-F238E27FC236}">
                <a16:creationId xmlns:a16="http://schemas.microsoft.com/office/drawing/2014/main" id="{A3349B17-AA97-9018-7F50-07C82A4CBA32}"/>
              </a:ext>
            </a:extLst>
          </p:cNvPr>
          <p:cNvSpPr>
            <a:spLocks noGrp="1"/>
          </p:cNvSpPr>
          <p:nvPr>
            <p:ph type="pic" sz="quarter" idx="20" hasCustomPrompt="1"/>
          </p:nvPr>
        </p:nvSpPr>
        <p:spPr>
          <a:xfrm>
            <a:off x="6966585" y="1435017"/>
            <a:ext cx="1920240" cy="665891"/>
          </a:xfrm>
          <a:prstGeom prst="roundRect">
            <a:avLst>
              <a:gd name="adj" fmla="val 4167"/>
            </a:avLst>
          </a:prstGeom>
        </p:spPr>
        <p:txBody>
          <a:bodyPr anchor="ctr"/>
          <a:lstStyle>
            <a:lvl1pPr marL="0" indent="0" algn="ctr">
              <a:buNone/>
              <a:defRPr sz="135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849822755"/>
      </p:ext>
    </p:extLst>
  </p:cSld>
  <p:clrMapOvr>
    <a:masterClrMapping/>
  </p:clrMapOvr>
  <p:transition>
    <p:fade/>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Four blocks">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0C8F3CA-E2BE-1C64-14B5-F889B194D036}"/>
              </a:ext>
            </a:extLst>
          </p:cNvPr>
          <p:cNvSpPr>
            <a:spLocks noGrp="1"/>
          </p:cNvSpPr>
          <p:nvPr>
            <p:ph type="title" hasCustomPrompt="1"/>
          </p:nvPr>
        </p:nvSpPr>
        <p:spPr>
          <a:xfrm>
            <a:off x="314325" y="267194"/>
            <a:ext cx="8572501" cy="478631"/>
          </a:xfrm>
        </p:spPr>
        <p:txBody>
          <a:bodyPr/>
          <a:lstStyle/>
          <a:p>
            <a:r>
              <a:rPr lang="en-US" dirty="0"/>
              <a:t>Four-block icon and content layout</a:t>
            </a:r>
          </a:p>
        </p:txBody>
      </p:sp>
      <p:sp>
        <p:nvSpPr>
          <p:cNvPr id="2" name="Rectangle: Rounded Corners 14">
            <a:extLst>
              <a:ext uri="{FF2B5EF4-FFF2-40B4-BE49-F238E27FC236}">
                <a16:creationId xmlns:a16="http://schemas.microsoft.com/office/drawing/2014/main" id="{2631E0E3-66B9-656E-9237-366B85405449}"/>
              </a:ext>
            </a:extLst>
          </p:cNvPr>
          <p:cNvSpPr/>
          <p:nvPr userDrawn="1"/>
        </p:nvSpPr>
        <p:spPr>
          <a:xfrm>
            <a:off x="314325" y="1028700"/>
            <a:ext cx="4097655"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7" name="Content Placeholder 3">
            <a:extLst>
              <a:ext uri="{FF2B5EF4-FFF2-40B4-BE49-F238E27FC236}">
                <a16:creationId xmlns:a16="http://schemas.microsoft.com/office/drawing/2014/main" id="{DB28F420-F872-DF05-77F2-829896EC5830}"/>
              </a:ext>
            </a:extLst>
          </p:cNvPr>
          <p:cNvSpPr>
            <a:spLocks noGrp="1"/>
          </p:cNvSpPr>
          <p:nvPr>
            <p:ph sz="half" idx="2" hasCustomPrompt="1"/>
          </p:nvPr>
        </p:nvSpPr>
        <p:spPr>
          <a:xfrm>
            <a:off x="2296811" y="1447566"/>
            <a:ext cx="1831086"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8" name="Picture Placeholder 19">
            <a:extLst>
              <a:ext uri="{FF2B5EF4-FFF2-40B4-BE49-F238E27FC236}">
                <a16:creationId xmlns:a16="http://schemas.microsoft.com/office/drawing/2014/main" id="{3DD2BA4C-DA8E-A3EC-22C5-EC20E62D086B}"/>
              </a:ext>
            </a:extLst>
          </p:cNvPr>
          <p:cNvSpPr>
            <a:spLocks noGrp="1"/>
          </p:cNvSpPr>
          <p:nvPr>
            <p:ph type="pic" sz="quarter" idx="17" hasCustomPrompt="1"/>
          </p:nvPr>
        </p:nvSpPr>
        <p:spPr>
          <a:xfrm>
            <a:off x="314325" y="1496279"/>
            <a:ext cx="1714500"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
        <p:nvSpPr>
          <p:cNvPr id="21" name="Rectangle: Rounded Corners 14">
            <a:extLst>
              <a:ext uri="{FF2B5EF4-FFF2-40B4-BE49-F238E27FC236}">
                <a16:creationId xmlns:a16="http://schemas.microsoft.com/office/drawing/2014/main" id="{9B81CC61-A4B5-04FC-4164-D3C7CB42B9C1}"/>
              </a:ext>
            </a:extLst>
          </p:cNvPr>
          <p:cNvSpPr/>
          <p:nvPr userDrawn="1"/>
        </p:nvSpPr>
        <p:spPr>
          <a:xfrm>
            <a:off x="4789170" y="1028700"/>
            <a:ext cx="4097655"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2" name="Content Placeholder 3">
            <a:extLst>
              <a:ext uri="{FF2B5EF4-FFF2-40B4-BE49-F238E27FC236}">
                <a16:creationId xmlns:a16="http://schemas.microsoft.com/office/drawing/2014/main" id="{44BF3E90-5C33-71AB-5C99-7C1D76D7FABA}"/>
              </a:ext>
            </a:extLst>
          </p:cNvPr>
          <p:cNvSpPr>
            <a:spLocks noGrp="1"/>
          </p:cNvSpPr>
          <p:nvPr>
            <p:ph sz="half" idx="18" hasCustomPrompt="1"/>
          </p:nvPr>
        </p:nvSpPr>
        <p:spPr>
          <a:xfrm>
            <a:off x="6771656" y="1447566"/>
            <a:ext cx="1831086"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3" name="Picture Placeholder 19">
            <a:extLst>
              <a:ext uri="{FF2B5EF4-FFF2-40B4-BE49-F238E27FC236}">
                <a16:creationId xmlns:a16="http://schemas.microsoft.com/office/drawing/2014/main" id="{0546A675-E1C1-95C8-49A2-6D1028A3C1AB}"/>
              </a:ext>
            </a:extLst>
          </p:cNvPr>
          <p:cNvSpPr>
            <a:spLocks noGrp="1"/>
          </p:cNvSpPr>
          <p:nvPr>
            <p:ph type="pic" sz="quarter" idx="19" hasCustomPrompt="1"/>
          </p:nvPr>
        </p:nvSpPr>
        <p:spPr>
          <a:xfrm>
            <a:off x="4789170" y="1496279"/>
            <a:ext cx="1714500"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
        <p:nvSpPr>
          <p:cNvPr id="24" name="Rectangle: Rounded Corners 14">
            <a:extLst>
              <a:ext uri="{FF2B5EF4-FFF2-40B4-BE49-F238E27FC236}">
                <a16:creationId xmlns:a16="http://schemas.microsoft.com/office/drawing/2014/main" id="{71EBE055-2A0A-B5BA-FA53-28C981F6D136}"/>
              </a:ext>
            </a:extLst>
          </p:cNvPr>
          <p:cNvSpPr/>
          <p:nvPr userDrawn="1"/>
        </p:nvSpPr>
        <p:spPr>
          <a:xfrm>
            <a:off x="314325" y="2886996"/>
            <a:ext cx="4097655"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5" name="Content Placeholder 3">
            <a:extLst>
              <a:ext uri="{FF2B5EF4-FFF2-40B4-BE49-F238E27FC236}">
                <a16:creationId xmlns:a16="http://schemas.microsoft.com/office/drawing/2014/main" id="{F9417FD1-7603-092A-724B-2A4FF45C893A}"/>
              </a:ext>
            </a:extLst>
          </p:cNvPr>
          <p:cNvSpPr>
            <a:spLocks noGrp="1"/>
          </p:cNvSpPr>
          <p:nvPr>
            <p:ph sz="half" idx="20" hasCustomPrompt="1"/>
          </p:nvPr>
        </p:nvSpPr>
        <p:spPr>
          <a:xfrm>
            <a:off x="2296811" y="3305862"/>
            <a:ext cx="1831086"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6" name="Picture Placeholder 19">
            <a:extLst>
              <a:ext uri="{FF2B5EF4-FFF2-40B4-BE49-F238E27FC236}">
                <a16:creationId xmlns:a16="http://schemas.microsoft.com/office/drawing/2014/main" id="{3B4DD86D-9F31-E558-834A-F68784EC8B1C}"/>
              </a:ext>
            </a:extLst>
          </p:cNvPr>
          <p:cNvSpPr>
            <a:spLocks noGrp="1"/>
          </p:cNvSpPr>
          <p:nvPr>
            <p:ph type="pic" sz="quarter" idx="21" hasCustomPrompt="1"/>
          </p:nvPr>
        </p:nvSpPr>
        <p:spPr>
          <a:xfrm>
            <a:off x="314325" y="3354575"/>
            <a:ext cx="1714500"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
        <p:nvSpPr>
          <p:cNvPr id="27" name="Rectangle: Rounded Corners 14">
            <a:extLst>
              <a:ext uri="{FF2B5EF4-FFF2-40B4-BE49-F238E27FC236}">
                <a16:creationId xmlns:a16="http://schemas.microsoft.com/office/drawing/2014/main" id="{06DC2354-1F0E-BBDF-276C-E89428D65BA8}"/>
              </a:ext>
            </a:extLst>
          </p:cNvPr>
          <p:cNvSpPr/>
          <p:nvPr userDrawn="1"/>
        </p:nvSpPr>
        <p:spPr>
          <a:xfrm>
            <a:off x="4789170" y="2886996"/>
            <a:ext cx="4097655" cy="1543050"/>
          </a:xfrm>
          <a:prstGeom prst="roundRect">
            <a:avLst>
              <a:gd name="adj" fmla="val 4735"/>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8" name="Content Placeholder 3">
            <a:extLst>
              <a:ext uri="{FF2B5EF4-FFF2-40B4-BE49-F238E27FC236}">
                <a16:creationId xmlns:a16="http://schemas.microsoft.com/office/drawing/2014/main" id="{6FE0428A-B521-5C48-80FD-EC699EEB4AB1}"/>
              </a:ext>
            </a:extLst>
          </p:cNvPr>
          <p:cNvSpPr>
            <a:spLocks noGrp="1"/>
          </p:cNvSpPr>
          <p:nvPr>
            <p:ph sz="half" idx="22" hasCustomPrompt="1"/>
          </p:nvPr>
        </p:nvSpPr>
        <p:spPr>
          <a:xfrm>
            <a:off x="6771656" y="3305862"/>
            <a:ext cx="1831086" cy="705321"/>
          </a:xfrm>
        </p:spPr>
        <p:txBody>
          <a:bodyPr anchor="ctr"/>
          <a:lstStyle>
            <a:lvl1pPr marL="0" indent="0">
              <a:lnSpc>
                <a:spcPct val="100000"/>
              </a:lnSpc>
              <a:spcAft>
                <a:spcPts val="450"/>
              </a:spcAft>
              <a:buNone/>
              <a:defRPr sz="1200" b="1">
                <a:solidFill>
                  <a:schemeClr val="accent1">
                    <a:lumMod val="40000"/>
                    <a:lumOff val="60000"/>
                  </a:schemeClr>
                </a:solidFill>
              </a:defRPr>
            </a:lvl1pPr>
            <a:lvl2pPr marL="0" indent="0">
              <a:lnSpc>
                <a:spcPct val="100000"/>
              </a:lnSpc>
              <a:spcAft>
                <a:spcPts val="450"/>
              </a:spcAft>
              <a:buNone/>
              <a:defRPr sz="1050"/>
            </a:lvl2pPr>
            <a:lvl3pPr marL="215504" indent="0">
              <a:lnSpc>
                <a:spcPct val="100000"/>
              </a:lnSpc>
              <a:spcAft>
                <a:spcPts val="450"/>
              </a:spcAft>
              <a:buNone/>
              <a:defRPr sz="90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29" name="Picture Placeholder 19">
            <a:extLst>
              <a:ext uri="{FF2B5EF4-FFF2-40B4-BE49-F238E27FC236}">
                <a16:creationId xmlns:a16="http://schemas.microsoft.com/office/drawing/2014/main" id="{896EC479-0271-8EBF-CAFE-84C5EC068355}"/>
              </a:ext>
            </a:extLst>
          </p:cNvPr>
          <p:cNvSpPr>
            <a:spLocks noGrp="1"/>
          </p:cNvSpPr>
          <p:nvPr>
            <p:ph type="pic" sz="quarter" idx="23" hasCustomPrompt="1"/>
          </p:nvPr>
        </p:nvSpPr>
        <p:spPr>
          <a:xfrm>
            <a:off x="4789170" y="3354575"/>
            <a:ext cx="1714500" cy="602361"/>
          </a:xfrm>
          <a:prstGeom prst="roundRect">
            <a:avLst>
              <a:gd name="adj" fmla="val 4167"/>
            </a:avLst>
          </a:prstGeom>
          <a:effectLst/>
        </p:spPr>
        <p:txBody>
          <a:bodyPr anchor="ctr"/>
          <a:lstStyle>
            <a:lvl1pPr marL="0" indent="0" algn="ctr">
              <a:buNone/>
              <a:defRPr sz="120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1193263780"/>
      </p:ext>
    </p:extLst>
  </p:cSld>
  <p:clrMapOvr>
    <a:masterClrMapping/>
  </p:clrMapOvr>
  <p:transition>
    <p:fade/>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Four images">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08E77B2-C610-3A31-5110-91FDF1F6528B}"/>
              </a:ext>
            </a:extLst>
          </p:cNvPr>
          <p:cNvSpPr>
            <a:spLocks noGrp="1"/>
          </p:cNvSpPr>
          <p:nvPr>
            <p:ph type="title" hasCustomPrompt="1"/>
          </p:nvPr>
        </p:nvSpPr>
        <p:spPr>
          <a:xfrm>
            <a:off x="314326" y="257176"/>
            <a:ext cx="8572499" cy="485382"/>
          </a:xfrm>
        </p:spPr>
        <p:txBody>
          <a:bodyPr/>
          <a:lstStyle>
            <a:lvl1pPr>
              <a:defRPr/>
            </a:lvl1pPr>
          </a:lstStyle>
          <a:p>
            <a:r>
              <a:rPr lang="en-US" dirty="0"/>
              <a:t>Four images with content layout</a:t>
            </a:r>
          </a:p>
        </p:txBody>
      </p:sp>
      <p:sp>
        <p:nvSpPr>
          <p:cNvPr id="10" name="Content Placeholder 3">
            <a:extLst>
              <a:ext uri="{FF2B5EF4-FFF2-40B4-BE49-F238E27FC236}">
                <a16:creationId xmlns:a16="http://schemas.microsoft.com/office/drawing/2014/main" id="{AC9F0527-42A6-B350-36A0-D16816263F6B}"/>
              </a:ext>
            </a:extLst>
          </p:cNvPr>
          <p:cNvSpPr>
            <a:spLocks noGrp="1"/>
          </p:cNvSpPr>
          <p:nvPr>
            <p:ph sz="half" idx="2" hasCustomPrompt="1"/>
          </p:nvPr>
        </p:nvSpPr>
        <p:spPr>
          <a:xfrm>
            <a:off x="318779" y="2066019"/>
            <a:ext cx="3566160" cy="628649"/>
          </a:xfrm>
        </p:spPr>
        <p:txBody>
          <a:bodyPr bIns="0">
            <a:normAutofit/>
          </a:bodyPr>
          <a:lstStyle>
            <a:lvl1pPr marL="0" indent="0">
              <a:lnSpc>
                <a:spcPct val="100000"/>
              </a:lnSpc>
              <a:spcAft>
                <a:spcPts val="225"/>
              </a:spcAft>
              <a:buNone/>
              <a:defRPr sz="1200"/>
            </a:lvl1pPr>
            <a:lvl2pPr marL="214313" indent="0">
              <a:lnSpc>
                <a:spcPct val="100000"/>
              </a:lnSpc>
              <a:spcAft>
                <a:spcPts val="225"/>
              </a:spcAft>
              <a:buNone/>
              <a:defRPr sz="1050"/>
            </a:lvl2pPr>
            <a:lvl3pPr marL="471488" indent="0">
              <a:lnSpc>
                <a:spcPct val="100000"/>
              </a:lnSpc>
              <a:spcAft>
                <a:spcPts val="225"/>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2" name="Picture Placeholder 19">
            <a:extLst>
              <a:ext uri="{FF2B5EF4-FFF2-40B4-BE49-F238E27FC236}">
                <a16:creationId xmlns:a16="http://schemas.microsoft.com/office/drawing/2014/main" id="{A6942D81-7F37-FA5F-0C3C-3946830772E0}"/>
              </a:ext>
            </a:extLst>
          </p:cNvPr>
          <p:cNvSpPr>
            <a:spLocks noGrp="1"/>
          </p:cNvSpPr>
          <p:nvPr>
            <p:ph type="pic" sz="quarter" idx="17" hasCustomPrompt="1"/>
          </p:nvPr>
        </p:nvSpPr>
        <p:spPr>
          <a:xfrm>
            <a:off x="318779" y="1222015"/>
            <a:ext cx="1645920" cy="538831"/>
          </a:xfrm>
          <a:prstGeom prst="roundRect">
            <a:avLst>
              <a:gd name="adj" fmla="val 4167"/>
            </a:avLst>
          </a:prstGeom>
        </p:spPr>
        <p:txBody>
          <a:bodyPr anchor="ctr"/>
          <a:lstStyle>
            <a:lvl1pPr marL="0" indent="0" algn="ctr">
              <a:buNone/>
              <a:defRPr sz="1050"/>
            </a:lvl1pPr>
          </a:lstStyle>
          <a:p>
            <a:r>
              <a:rPr lang="en-US" dirty="0"/>
              <a:t>Click icon to add image</a:t>
            </a:r>
            <a:br>
              <a:rPr lang="en-US" dirty="0"/>
            </a:br>
            <a:br>
              <a:rPr lang="en-US" dirty="0"/>
            </a:br>
            <a:endParaRPr lang="en-US" dirty="0"/>
          </a:p>
        </p:txBody>
      </p:sp>
      <p:sp>
        <p:nvSpPr>
          <p:cNvPr id="14" name="Content Placeholder 3">
            <a:extLst>
              <a:ext uri="{FF2B5EF4-FFF2-40B4-BE49-F238E27FC236}">
                <a16:creationId xmlns:a16="http://schemas.microsoft.com/office/drawing/2014/main" id="{9D99C2E9-3945-C255-51EB-673657FC25F9}"/>
              </a:ext>
            </a:extLst>
          </p:cNvPr>
          <p:cNvSpPr>
            <a:spLocks noGrp="1"/>
          </p:cNvSpPr>
          <p:nvPr>
            <p:ph sz="half" idx="21" hasCustomPrompt="1"/>
          </p:nvPr>
        </p:nvSpPr>
        <p:spPr>
          <a:xfrm>
            <a:off x="318779" y="3935977"/>
            <a:ext cx="3566160" cy="628649"/>
          </a:xfrm>
        </p:spPr>
        <p:txBody>
          <a:bodyPr bIns="0">
            <a:normAutofit/>
          </a:bodyPr>
          <a:lstStyle>
            <a:lvl1pPr marL="0" indent="0">
              <a:lnSpc>
                <a:spcPct val="100000"/>
              </a:lnSpc>
              <a:spcAft>
                <a:spcPts val="225"/>
              </a:spcAft>
              <a:buNone/>
              <a:defRPr sz="1200"/>
            </a:lvl1pPr>
            <a:lvl2pPr marL="214313" indent="0">
              <a:lnSpc>
                <a:spcPct val="100000"/>
              </a:lnSpc>
              <a:spcAft>
                <a:spcPts val="225"/>
              </a:spcAft>
              <a:buNone/>
              <a:defRPr sz="1050"/>
            </a:lvl2pPr>
            <a:lvl3pPr marL="471488" indent="0">
              <a:lnSpc>
                <a:spcPct val="100000"/>
              </a:lnSpc>
              <a:spcAft>
                <a:spcPts val="225"/>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5" name="Picture Placeholder 19">
            <a:extLst>
              <a:ext uri="{FF2B5EF4-FFF2-40B4-BE49-F238E27FC236}">
                <a16:creationId xmlns:a16="http://schemas.microsoft.com/office/drawing/2014/main" id="{CAF12E28-EF60-2E0D-85D2-B9B9948CB350}"/>
              </a:ext>
            </a:extLst>
          </p:cNvPr>
          <p:cNvSpPr>
            <a:spLocks noGrp="1"/>
          </p:cNvSpPr>
          <p:nvPr>
            <p:ph type="pic" sz="quarter" idx="22" hasCustomPrompt="1"/>
          </p:nvPr>
        </p:nvSpPr>
        <p:spPr>
          <a:xfrm>
            <a:off x="318779" y="3091973"/>
            <a:ext cx="1645920" cy="538831"/>
          </a:xfrm>
          <a:prstGeom prst="roundRect">
            <a:avLst>
              <a:gd name="adj" fmla="val 4167"/>
            </a:avLst>
          </a:prstGeom>
        </p:spPr>
        <p:txBody>
          <a:bodyPr anchor="ctr"/>
          <a:lstStyle>
            <a:lvl1pPr marL="0" indent="0" algn="ctr">
              <a:buNone/>
              <a:defRPr sz="1050"/>
            </a:lvl1pPr>
          </a:lstStyle>
          <a:p>
            <a:r>
              <a:rPr lang="en-US" dirty="0"/>
              <a:t>Click icon to add image</a:t>
            </a:r>
            <a:br>
              <a:rPr lang="en-US" dirty="0"/>
            </a:br>
            <a:br>
              <a:rPr lang="en-US" dirty="0"/>
            </a:br>
            <a:endParaRPr lang="en-US" dirty="0"/>
          </a:p>
        </p:txBody>
      </p:sp>
      <p:sp>
        <p:nvSpPr>
          <p:cNvPr id="16" name="Content Placeholder 3">
            <a:extLst>
              <a:ext uri="{FF2B5EF4-FFF2-40B4-BE49-F238E27FC236}">
                <a16:creationId xmlns:a16="http://schemas.microsoft.com/office/drawing/2014/main" id="{038E210B-61D4-AE12-F876-40FC4584F778}"/>
              </a:ext>
            </a:extLst>
          </p:cNvPr>
          <p:cNvSpPr>
            <a:spLocks noGrp="1"/>
          </p:cNvSpPr>
          <p:nvPr>
            <p:ph sz="half" idx="23" hasCustomPrompt="1"/>
          </p:nvPr>
        </p:nvSpPr>
        <p:spPr>
          <a:xfrm>
            <a:off x="4785852" y="2066019"/>
            <a:ext cx="3566160" cy="628649"/>
          </a:xfrm>
        </p:spPr>
        <p:txBody>
          <a:bodyPr bIns="0">
            <a:normAutofit/>
          </a:bodyPr>
          <a:lstStyle>
            <a:lvl1pPr marL="0" indent="0">
              <a:lnSpc>
                <a:spcPct val="100000"/>
              </a:lnSpc>
              <a:spcAft>
                <a:spcPts val="225"/>
              </a:spcAft>
              <a:buNone/>
              <a:defRPr sz="1200"/>
            </a:lvl1pPr>
            <a:lvl2pPr marL="214313" indent="0">
              <a:lnSpc>
                <a:spcPct val="100000"/>
              </a:lnSpc>
              <a:spcAft>
                <a:spcPts val="225"/>
              </a:spcAft>
              <a:buNone/>
              <a:defRPr sz="1050"/>
            </a:lvl2pPr>
            <a:lvl3pPr marL="471488" indent="0">
              <a:lnSpc>
                <a:spcPct val="100000"/>
              </a:lnSpc>
              <a:spcAft>
                <a:spcPts val="225"/>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7" name="Picture Placeholder 19">
            <a:extLst>
              <a:ext uri="{FF2B5EF4-FFF2-40B4-BE49-F238E27FC236}">
                <a16:creationId xmlns:a16="http://schemas.microsoft.com/office/drawing/2014/main" id="{CF120748-2F30-F2BF-E77A-CE99DF45AA5D}"/>
              </a:ext>
            </a:extLst>
          </p:cNvPr>
          <p:cNvSpPr>
            <a:spLocks noGrp="1"/>
          </p:cNvSpPr>
          <p:nvPr>
            <p:ph type="pic" sz="quarter" idx="24" hasCustomPrompt="1"/>
          </p:nvPr>
        </p:nvSpPr>
        <p:spPr>
          <a:xfrm>
            <a:off x="4785852" y="1222015"/>
            <a:ext cx="1645920" cy="538831"/>
          </a:xfrm>
          <a:prstGeom prst="roundRect">
            <a:avLst>
              <a:gd name="adj" fmla="val 4167"/>
            </a:avLst>
          </a:prstGeom>
        </p:spPr>
        <p:txBody>
          <a:bodyPr anchor="ctr"/>
          <a:lstStyle>
            <a:lvl1pPr marL="0" indent="0" algn="ctr">
              <a:buNone/>
              <a:defRPr sz="1050"/>
            </a:lvl1pPr>
          </a:lstStyle>
          <a:p>
            <a:r>
              <a:rPr lang="en-US" dirty="0"/>
              <a:t>Click icon to add image</a:t>
            </a:r>
            <a:br>
              <a:rPr lang="en-US" dirty="0"/>
            </a:br>
            <a:br>
              <a:rPr lang="en-US" dirty="0"/>
            </a:br>
            <a:endParaRPr lang="en-US" dirty="0"/>
          </a:p>
        </p:txBody>
      </p:sp>
      <p:sp>
        <p:nvSpPr>
          <p:cNvPr id="18" name="Content Placeholder 3">
            <a:extLst>
              <a:ext uri="{FF2B5EF4-FFF2-40B4-BE49-F238E27FC236}">
                <a16:creationId xmlns:a16="http://schemas.microsoft.com/office/drawing/2014/main" id="{E843953F-106C-1435-BE0E-989AFF97FC80}"/>
              </a:ext>
            </a:extLst>
          </p:cNvPr>
          <p:cNvSpPr>
            <a:spLocks noGrp="1"/>
          </p:cNvSpPr>
          <p:nvPr>
            <p:ph sz="half" idx="25" hasCustomPrompt="1"/>
          </p:nvPr>
        </p:nvSpPr>
        <p:spPr>
          <a:xfrm>
            <a:off x="4785852" y="3935977"/>
            <a:ext cx="3566160" cy="628649"/>
          </a:xfrm>
        </p:spPr>
        <p:txBody>
          <a:bodyPr bIns="0">
            <a:normAutofit/>
          </a:bodyPr>
          <a:lstStyle>
            <a:lvl1pPr marL="0" indent="0">
              <a:lnSpc>
                <a:spcPct val="100000"/>
              </a:lnSpc>
              <a:spcAft>
                <a:spcPts val="225"/>
              </a:spcAft>
              <a:buNone/>
              <a:defRPr sz="1200"/>
            </a:lvl1pPr>
            <a:lvl2pPr marL="214313" indent="0">
              <a:lnSpc>
                <a:spcPct val="100000"/>
              </a:lnSpc>
              <a:spcAft>
                <a:spcPts val="225"/>
              </a:spcAft>
              <a:buNone/>
              <a:defRPr sz="1050"/>
            </a:lvl2pPr>
            <a:lvl3pPr marL="471488" indent="0">
              <a:lnSpc>
                <a:spcPct val="100000"/>
              </a:lnSpc>
              <a:spcAft>
                <a:spcPts val="225"/>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9" name="Picture Placeholder 19">
            <a:extLst>
              <a:ext uri="{FF2B5EF4-FFF2-40B4-BE49-F238E27FC236}">
                <a16:creationId xmlns:a16="http://schemas.microsoft.com/office/drawing/2014/main" id="{54C99E8E-8200-9FFB-1497-61AB330C06E6}"/>
              </a:ext>
            </a:extLst>
          </p:cNvPr>
          <p:cNvSpPr>
            <a:spLocks noGrp="1"/>
          </p:cNvSpPr>
          <p:nvPr>
            <p:ph type="pic" sz="quarter" idx="26" hasCustomPrompt="1"/>
          </p:nvPr>
        </p:nvSpPr>
        <p:spPr>
          <a:xfrm>
            <a:off x="4785852" y="3091973"/>
            <a:ext cx="1645920" cy="538831"/>
          </a:xfrm>
          <a:prstGeom prst="roundRect">
            <a:avLst>
              <a:gd name="adj" fmla="val 4167"/>
            </a:avLst>
          </a:prstGeom>
        </p:spPr>
        <p:txBody>
          <a:bodyPr anchor="ctr"/>
          <a:lstStyle>
            <a:lvl1pPr marL="0" indent="0" algn="ctr">
              <a:buNone/>
              <a:defRPr sz="1050"/>
            </a:lvl1pPr>
          </a:lstStyle>
          <a:p>
            <a:r>
              <a:rPr lang="en-US" dirty="0"/>
              <a:t>Click icon to add image</a:t>
            </a:r>
            <a:br>
              <a:rPr lang="en-US" dirty="0"/>
            </a:br>
            <a:br>
              <a:rPr lang="en-US" dirty="0"/>
            </a:br>
            <a:endParaRPr lang="en-US" dirty="0"/>
          </a:p>
        </p:txBody>
      </p:sp>
    </p:spTree>
    <p:extLst>
      <p:ext uri="{BB962C8B-B14F-4D97-AF65-F5344CB8AC3E}">
        <p14:creationId xmlns:p14="http://schemas.microsoft.com/office/powerpoint/2010/main" val="665348230"/>
      </p:ext>
    </p:extLst>
  </p:cSld>
  <p:clrMapOvr>
    <a:masterClrMapping/>
  </p:clrMapOvr>
  <p:transition>
    <p:fade/>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Four-row">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318861" y="1028700"/>
            <a:ext cx="8572501" cy="78867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19" name="Rectangle: Rounded Corners 18">
            <a:extLst>
              <a:ext uri="{FF2B5EF4-FFF2-40B4-BE49-F238E27FC236}">
                <a16:creationId xmlns:a16="http://schemas.microsoft.com/office/drawing/2014/main" id="{9E9A3ED9-F60A-9365-FF36-8388F8154325}"/>
              </a:ext>
            </a:extLst>
          </p:cNvPr>
          <p:cNvSpPr/>
          <p:nvPr userDrawn="1"/>
        </p:nvSpPr>
        <p:spPr>
          <a:xfrm>
            <a:off x="318861" y="1975485"/>
            <a:ext cx="8572501" cy="78867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0" name="Rectangle: Rounded Corners 19">
            <a:extLst>
              <a:ext uri="{FF2B5EF4-FFF2-40B4-BE49-F238E27FC236}">
                <a16:creationId xmlns:a16="http://schemas.microsoft.com/office/drawing/2014/main" id="{31B6BB6B-7499-34A7-4AF7-AF464F8CD184}"/>
              </a:ext>
            </a:extLst>
          </p:cNvPr>
          <p:cNvSpPr/>
          <p:nvPr userDrawn="1"/>
        </p:nvSpPr>
        <p:spPr>
          <a:xfrm>
            <a:off x="318861" y="2922270"/>
            <a:ext cx="8572501" cy="78867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1" name="Rectangle: Rounded Corners 20">
            <a:extLst>
              <a:ext uri="{FF2B5EF4-FFF2-40B4-BE49-F238E27FC236}">
                <a16:creationId xmlns:a16="http://schemas.microsoft.com/office/drawing/2014/main" id="{4F960DB5-B53A-2F34-0B13-41BF56B70BC9}"/>
              </a:ext>
            </a:extLst>
          </p:cNvPr>
          <p:cNvSpPr/>
          <p:nvPr userDrawn="1"/>
        </p:nvSpPr>
        <p:spPr>
          <a:xfrm>
            <a:off x="318861" y="3869055"/>
            <a:ext cx="8572501" cy="788670"/>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Four-row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79485" y="1168496"/>
            <a:ext cx="1759619" cy="509080"/>
          </a:xfrm>
        </p:spPr>
        <p:txBody>
          <a:bodyPr tIns="0" bIns="0" anchor="ctr">
            <a:normAutofit/>
          </a:bodyPr>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2611046" y="1108847"/>
            <a:ext cx="6145511" cy="628377"/>
          </a:xfrm>
        </p:spPr>
        <p:txBody>
          <a:bodyPr anchor="ctr"/>
          <a:lstStyle>
            <a:lvl1pPr marL="0" indent="0">
              <a:lnSpc>
                <a:spcPct val="100000"/>
              </a:lnSpc>
              <a:spcAft>
                <a:spcPts val="150"/>
              </a:spcAft>
              <a:buNone/>
              <a:defRPr sz="1200"/>
            </a:lvl1pPr>
            <a:lvl2pPr marL="214313" indent="0">
              <a:lnSpc>
                <a:spcPct val="100000"/>
              </a:lnSpc>
              <a:spcAft>
                <a:spcPts val="150"/>
              </a:spcAft>
              <a:buNone/>
              <a:defRPr sz="1050"/>
            </a:lvl2pPr>
            <a:lvl3pPr marL="471488" indent="0">
              <a:lnSpc>
                <a:spcPct val="100000"/>
              </a:lnSpc>
              <a:spcAft>
                <a:spcPts val="1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8" name="Text Placeholder 4">
            <a:extLst>
              <a:ext uri="{FF2B5EF4-FFF2-40B4-BE49-F238E27FC236}">
                <a16:creationId xmlns:a16="http://schemas.microsoft.com/office/drawing/2014/main" id="{D0D0FC32-9F03-894B-68E2-7CF5CF353C28}"/>
              </a:ext>
            </a:extLst>
          </p:cNvPr>
          <p:cNvSpPr>
            <a:spLocks noGrp="1"/>
          </p:cNvSpPr>
          <p:nvPr>
            <p:ph type="body" sz="quarter" idx="3" hasCustomPrompt="1"/>
          </p:nvPr>
        </p:nvSpPr>
        <p:spPr>
          <a:xfrm>
            <a:off x="479485" y="2115281"/>
            <a:ext cx="1759619" cy="509080"/>
          </a:xfrm>
        </p:spPr>
        <p:txBody>
          <a:bodyPr tIns="0" bIns="0" anchor="ctr">
            <a:normAutofit/>
          </a:bodyPr>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9" name="Content Placeholder 5">
            <a:extLst>
              <a:ext uri="{FF2B5EF4-FFF2-40B4-BE49-F238E27FC236}">
                <a16:creationId xmlns:a16="http://schemas.microsoft.com/office/drawing/2014/main" id="{E4526E34-C7D8-D509-A201-9E997DE2D906}"/>
              </a:ext>
            </a:extLst>
          </p:cNvPr>
          <p:cNvSpPr>
            <a:spLocks noGrp="1"/>
          </p:cNvSpPr>
          <p:nvPr>
            <p:ph sz="quarter" idx="4" hasCustomPrompt="1"/>
          </p:nvPr>
        </p:nvSpPr>
        <p:spPr>
          <a:xfrm>
            <a:off x="2611046" y="2055632"/>
            <a:ext cx="6145511" cy="628377"/>
          </a:xfrm>
        </p:spPr>
        <p:txBody>
          <a:bodyPr anchor="ctr"/>
          <a:lstStyle>
            <a:lvl1pPr marL="0" indent="0">
              <a:lnSpc>
                <a:spcPct val="100000"/>
              </a:lnSpc>
              <a:spcAft>
                <a:spcPts val="150"/>
              </a:spcAft>
              <a:buNone/>
              <a:defRPr sz="1200"/>
            </a:lvl1pPr>
            <a:lvl2pPr marL="214313" indent="0">
              <a:lnSpc>
                <a:spcPct val="100000"/>
              </a:lnSpc>
              <a:spcAft>
                <a:spcPts val="150"/>
              </a:spcAft>
              <a:buNone/>
              <a:defRPr sz="1050"/>
            </a:lvl2pPr>
            <a:lvl3pPr marL="471488" indent="0">
              <a:lnSpc>
                <a:spcPct val="100000"/>
              </a:lnSpc>
              <a:spcAft>
                <a:spcPts val="1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0" name="Text Placeholder 4">
            <a:extLst>
              <a:ext uri="{FF2B5EF4-FFF2-40B4-BE49-F238E27FC236}">
                <a16:creationId xmlns:a16="http://schemas.microsoft.com/office/drawing/2014/main" id="{727260A6-1D2B-1B04-0EF4-AB8C63D83409}"/>
              </a:ext>
            </a:extLst>
          </p:cNvPr>
          <p:cNvSpPr>
            <a:spLocks noGrp="1"/>
          </p:cNvSpPr>
          <p:nvPr>
            <p:ph type="body" sz="quarter" idx="13" hasCustomPrompt="1"/>
          </p:nvPr>
        </p:nvSpPr>
        <p:spPr>
          <a:xfrm>
            <a:off x="479485" y="3062066"/>
            <a:ext cx="1759619" cy="509080"/>
          </a:xfrm>
        </p:spPr>
        <p:txBody>
          <a:bodyPr tIns="0" bIns="0" anchor="ctr">
            <a:normAutofit/>
          </a:bodyPr>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11" name="Content Placeholder 5">
            <a:extLst>
              <a:ext uri="{FF2B5EF4-FFF2-40B4-BE49-F238E27FC236}">
                <a16:creationId xmlns:a16="http://schemas.microsoft.com/office/drawing/2014/main" id="{ABA15F6B-C3A4-9F6E-51D4-6670B9E8047A}"/>
              </a:ext>
            </a:extLst>
          </p:cNvPr>
          <p:cNvSpPr>
            <a:spLocks noGrp="1"/>
          </p:cNvSpPr>
          <p:nvPr>
            <p:ph sz="quarter" idx="14" hasCustomPrompt="1"/>
          </p:nvPr>
        </p:nvSpPr>
        <p:spPr>
          <a:xfrm>
            <a:off x="2611046" y="3002417"/>
            <a:ext cx="6145511" cy="628377"/>
          </a:xfrm>
        </p:spPr>
        <p:txBody>
          <a:bodyPr anchor="ctr"/>
          <a:lstStyle>
            <a:lvl1pPr marL="0" indent="0">
              <a:lnSpc>
                <a:spcPct val="100000"/>
              </a:lnSpc>
              <a:spcAft>
                <a:spcPts val="150"/>
              </a:spcAft>
              <a:buNone/>
              <a:defRPr sz="1200"/>
            </a:lvl1pPr>
            <a:lvl2pPr marL="214313" indent="0">
              <a:lnSpc>
                <a:spcPct val="100000"/>
              </a:lnSpc>
              <a:spcAft>
                <a:spcPts val="150"/>
              </a:spcAft>
              <a:buNone/>
              <a:defRPr sz="1050"/>
            </a:lvl2pPr>
            <a:lvl3pPr marL="471488" indent="0">
              <a:lnSpc>
                <a:spcPct val="100000"/>
              </a:lnSpc>
              <a:spcAft>
                <a:spcPts val="1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12" name="Text Placeholder 4">
            <a:extLst>
              <a:ext uri="{FF2B5EF4-FFF2-40B4-BE49-F238E27FC236}">
                <a16:creationId xmlns:a16="http://schemas.microsoft.com/office/drawing/2014/main" id="{40DE6576-FA6B-D29B-D71B-0E6A37656387}"/>
              </a:ext>
            </a:extLst>
          </p:cNvPr>
          <p:cNvSpPr>
            <a:spLocks noGrp="1"/>
          </p:cNvSpPr>
          <p:nvPr>
            <p:ph type="body" sz="quarter" idx="15" hasCustomPrompt="1"/>
          </p:nvPr>
        </p:nvSpPr>
        <p:spPr>
          <a:xfrm>
            <a:off x="479485" y="4008851"/>
            <a:ext cx="1759619" cy="509080"/>
          </a:xfrm>
        </p:spPr>
        <p:txBody>
          <a:bodyPr tIns="0" bIns="0" anchor="ctr">
            <a:normAutofit/>
          </a:bodyPr>
          <a:lstStyle>
            <a:lvl1pPr marL="0" indent="0">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3" name="Content Placeholder 5">
            <a:extLst>
              <a:ext uri="{FF2B5EF4-FFF2-40B4-BE49-F238E27FC236}">
                <a16:creationId xmlns:a16="http://schemas.microsoft.com/office/drawing/2014/main" id="{E1C17393-3DDF-97D6-975E-2D841FD65DD6}"/>
              </a:ext>
            </a:extLst>
          </p:cNvPr>
          <p:cNvSpPr>
            <a:spLocks noGrp="1"/>
          </p:cNvSpPr>
          <p:nvPr>
            <p:ph sz="quarter" idx="16" hasCustomPrompt="1"/>
          </p:nvPr>
        </p:nvSpPr>
        <p:spPr>
          <a:xfrm>
            <a:off x="2611046" y="3949202"/>
            <a:ext cx="6145511" cy="628377"/>
          </a:xfrm>
        </p:spPr>
        <p:txBody>
          <a:bodyPr anchor="ctr"/>
          <a:lstStyle>
            <a:lvl1pPr marL="0" indent="0">
              <a:lnSpc>
                <a:spcPct val="100000"/>
              </a:lnSpc>
              <a:spcAft>
                <a:spcPts val="150"/>
              </a:spcAft>
              <a:buNone/>
              <a:defRPr sz="1200"/>
            </a:lvl1pPr>
            <a:lvl2pPr marL="214313" indent="0">
              <a:lnSpc>
                <a:spcPct val="100000"/>
              </a:lnSpc>
              <a:spcAft>
                <a:spcPts val="150"/>
              </a:spcAft>
              <a:buNone/>
              <a:defRPr sz="1050"/>
            </a:lvl2pPr>
            <a:lvl3pPr marL="471488" indent="0">
              <a:lnSpc>
                <a:spcPct val="100000"/>
              </a:lnSpc>
              <a:spcAft>
                <a:spcPts val="150"/>
              </a:spcAft>
              <a:buNone/>
              <a:defRPr sz="90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2841773478"/>
      </p:ext>
    </p:extLst>
  </p:cSld>
  <p:clrMapOvr>
    <a:masterClrMapping/>
  </p:clrMapOvr>
  <p:transition>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ive gray pillars">
    <p:bg>
      <p:bgPr>
        <a:solidFill>
          <a:schemeClr val="bg1"/>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4ABEDB22-927C-681B-8336-3520375F64EF}"/>
              </a:ext>
            </a:extLst>
          </p:cNvPr>
          <p:cNvSpPr/>
          <p:nvPr userDrawn="1"/>
        </p:nvSpPr>
        <p:spPr>
          <a:xfrm>
            <a:off x="314325" y="932260"/>
            <a:ext cx="1551455" cy="372546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p:txBody>
          <a:bodyPr/>
          <a:lstStyle/>
          <a:p>
            <a:r>
              <a:rPr lang="en-US" dirty="0"/>
              <a:t>Five-column heading and content layout</a:t>
            </a:r>
          </a:p>
        </p:txBody>
      </p:sp>
      <p:sp>
        <p:nvSpPr>
          <p:cNvPr id="6" name="Text Placeholder 2">
            <a:extLst>
              <a:ext uri="{FF2B5EF4-FFF2-40B4-BE49-F238E27FC236}">
                <a16:creationId xmlns:a16="http://schemas.microsoft.com/office/drawing/2014/main" id="{7D3ED9C0-7057-5BD1-B3CB-9531237D4E9B}"/>
              </a:ext>
            </a:extLst>
          </p:cNvPr>
          <p:cNvSpPr>
            <a:spLocks noGrp="1"/>
          </p:cNvSpPr>
          <p:nvPr>
            <p:ph type="body" idx="1" hasCustomPrompt="1"/>
          </p:nvPr>
        </p:nvSpPr>
        <p:spPr>
          <a:xfrm>
            <a:off x="431492" y="1114426"/>
            <a:ext cx="1303217" cy="507831"/>
          </a:xfrm>
        </p:spPr>
        <p:txBody>
          <a:bodyPr anchor="t"/>
          <a:lstStyle>
            <a:lvl1pPr marL="0" indent="0" algn="ctr">
              <a:lnSpc>
                <a:spcPct val="100000"/>
              </a:lnSpc>
              <a:spcAft>
                <a:spcPts val="0"/>
              </a:spcAft>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7" name="Content Placeholder 3">
            <a:extLst>
              <a:ext uri="{FF2B5EF4-FFF2-40B4-BE49-F238E27FC236}">
                <a16:creationId xmlns:a16="http://schemas.microsoft.com/office/drawing/2014/main" id="{4ECB66F4-9950-EDA4-6C4A-507161342B59}"/>
              </a:ext>
            </a:extLst>
          </p:cNvPr>
          <p:cNvSpPr>
            <a:spLocks noGrp="1"/>
          </p:cNvSpPr>
          <p:nvPr>
            <p:ph sz="half" idx="2" hasCustomPrompt="1"/>
          </p:nvPr>
        </p:nvSpPr>
        <p:spPr>
          <a:xfrm>
            <a:off x="431492" y="1763486"/>
            <a:ext cx="1303217" cy="877163"/>
          </a:xfrm>
        </p:spPr>
        <p:txBody>
          <a:bodyPr/>
          <a:lstStyle>
            <a:lvl1pPr marL="0" indent="0">
              <a:lnSpc>
                <a:spcPct val="100000"/>
              </a:lnSpc>
              <a:buNone/>
              <a:defRPr sz="1350"/>
            </a:lvl1pPr>
            <a:lvl2pPr marL="214313" indent="0">
              <a:lnSpc>
                <a:spcPct val="100000"/>
              </a:lnSpc>
              <a:buNone/>
              <a:defRPr sz="1200"/>
            </a:lvl2pPr>
            <a:lvl3pPr marL="471488" indent="0">
              <a:lnSpc>
                <a:spcPct val="100000"/>
              </a:lnSpc>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39" name="Rectangle: Rounded Corners 14">
            <a:extLst>
              <a:ext uri="{FF2B5EF4-FFF2-40B4-BE49-F238E27FC236}">
                <a16:creationId xmlns:a16="http://schemas.microsoft.com/office/drawing/2014/main" id="{8CC344CF-9F34-4255-C1D1-485AA925D274}"/>
              </a:ext>
            </a:extLst>
          </p:cNvPr>
          <p:cNvSpPr/>
          <p:nvPr userDrawn="1"/>
        </p:nvSpPr>
        <p:spPr>
          <a:xfrm>
            <a:off x="7365121" y="932260"/>
            <a:ext cx="1551455" cy="372546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40" name="Text Placeholder 2">
            <a:extLst>
              <a:ext uri="{FF2B5EF4-FFF2-40B4-BE49-F238E27FC236}">
                <a16:creationId xmlns:a16="http://schemas.microsoft.com/office/drawing/2014/main" id="{046C11E2-5EA5-6D87-9B16-19C349843022}"/>
              </a:ext>
            </a:extLst>
          </p:cNvPr>
          <p:cNvSpPr>
            <a:spLocks noGrp="1"/>
          </p:cNvSpPr>
          <p:nvPr>
            <p:ph type="body" idx="13" hasCustomPrompt="1"/>
          </p:nvPr>
        </p:nvSpPr>
        <p:spPr>
          <a:xfrm>
            <a:off x="7482288" y="1114426"/>
            <a:ext cx="1303217" cy="507831"/>
          </a:xfrm>
        </p:spPr>
        <p:txBody>
          <a:bodyPr anchor="t"/>
          <a:lstStyle>
            <a:lvl1pPr marL="0" indent="0" algn="ctr">
              <a:lnSpc>
                <a:spcPct val="100000"/>
              </a:lnSpc>
              <a:spcAft>
                <a:spcPts val="0"/>
              </a:spcAft>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1" name="Content Placeholder 3">
            <a:extLst>
              <a:ext uri="{FF2B5EF4-FFF2-40B4-BE49-F238E27FC236}">
                <a16:creationId xmlns:a16="http://schemas.microsoft.com/office/drawing/2014/main" id="{D1FC3F53-1623-1501-A88C-393F90744E7A}"/>
              </a:ext>
            </a:extLst>
          </p:cNvPr>
          <p:cNvSpPr>
            <a:spLocks noGrp="1"/>
          </p:cNvSpPr>
          <p:nvPr>
            <p:ph sz="half" idx="14" hasCustomPrompt="1"/>
          </p:nvPr>
        </p:nvSpPr>
        <p:spPr>
          <a:xfrm>
            <a:off x="7482288" y="1763486"/>
            <a:ext cx="1303217" cy="877163"/>
          </a:xfrm>
        </p:spPr>
        <p:txBody>
          <a:bodyPr/>
          <a:lstStyle>
            <a:lvl1pPr marL="0" indent="0">
              <a:lnSpc>
                <a:spcPct val="100000"/>
              </a:lnSpc>
              <a:buNone/>
              <a:defRPr sz="1350"/>
            </a:lvl1pPr>
            <a:lvl2pPr marL="214313" indent="0">
              <a:lnSpc>
                <a:spcPct val="100000"/>
              </a:lnSpc>
              <a:buNone/>
              <a:defRPr sz="1200"/>
            </a:lvl2pPr>
            <a:lvl3pPr marL="471488" indent="0">
              <a:lnSpc>
                <a:spcPct val="100000"/>
              </a:lnSpc>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42" name="Rectangle: Rounded Corners 14">
            <a:extLst>
              <a:ext uri="{FF2B5EF4-FFF2-40B4-BE49-F238E27FC236}">
                <a16:creationId xmlns:a16="http://schemas.microsoft.com/office/drawing/2014/main" id="{642EFA99-0CC2-5C0D-F347-C7AF408144AB}"/>
              </a:ext>
            </a:extLst>
          </p:cNvPr>
          <p:cNvSpPr/>
          <p:nvPr userDrawn="1"/>
        </p:nvSpPr>
        <p:spPr>
          <a:xfrm>
            <a:off x="2077024" y="932260"/>
            <a:ext cx="1551455" cy="372546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43" name="Text Placeholder 2">
            <a:extLst>
              <a:ext uri="{FF2B5EF4-FFF2-40B4-BE49-F238E27FC236}">
                <a16:creationId xmlns:a16="http://schemas.microsoft.com/office/drawing/2014/main" id="{30F172A8-C3C2-BD4A-7CE4-964169DED1BA}"/>
              </a:ext>
            </a:extLst>
          </p:cNvPr>
          <p:cNvSpPr>
            <a:spLocks noGrp="1"/>
          </p:cNvSpPr>
          <p:nvPr>
            <p:ph type="body" idx="15" hasCustomPrompt="1"/>
          </p:nvPr>
        </p:nvSpPr>
        <p:spPr>
          <a:xfrm>
            <a:off x="2194191" y="1114426"/>
            <a:ext cx="1303217" cy="507831"/>
          </a:xfrm>
        </p:spPr>
        <p:txBody>
          <a:bodyPr anchor="t"/>
          <a:lstStyle>
            <a:lvl1pPr marL="0" indent="0" algn="ctr">
              <a:lnSpc>
                <a:spcPct val="100000"/>
              </a:lnSpc>
              <a:spcAft>
                <a:spcPts val="0"/>
              </a:spcAft>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4" name="Content Placeholder 3">
            <a:extLst>
              <a:ext uri="{FF2B5EF4-FFF2-40B4-BE49-F238E27FC236}">
                <a16:creationId xmlns:a16="http://schemas.microsoft.com/office/drawing/2014/main" id="{8606C336-516C-32FA-0769-C71D2F0E48D7}"/>
              </a:ext>
            </a:extLst>
          </p:cNvPr>
          <p:cNvSpPr>
            <a:spLocks noGrp="1"/>
          </p:cNvSpPr>
          <p:nvPr>
            <p:ph sz="half" idx="16" hasCustomPrompt="1"/>
          </p:nvPr>
        </p:nvSpPr>
        <p:spPr>
          <a:xfrm>
            <a:off x="2194191" y="1763486"/>
            <a:ext cx="1303217" cy="877163"/>
          </a:xfrm>
        </p:spPr>
        <p:txBody>
          <a:bodyPr/>
          <a:lstStyle>
            <a:lvl1pPr marL="0" indent="0">
              <a:lnSpc>
                <a:spcPct val="100000"/>
              </a:lnSpc>
              <a:buNone/>
              <a:defRPr sz="1350"/>
            </a:lvl1pPr>
            <a:lvl2pPr marL="214313" indent="0">
              <a:lnSpc>
                <a:spcPct val="100000"/>
              </a:lnSpc>
              <a:buNone/>
              <a:defRPr sz="1200"/>
            </a:lvl2pPr>
            <a:lvl3pPr marL="471488" indent="0">
              <a:lnSpc>
                <a:spcPct val="100000"/>
              </a:lnSpc>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45" name="Rectangle: Rounded Corners 14">
            <a:extLst>
              <a:ext uri="{FF2B5EF4-FFF2-40B4-BE49-F238E27FC236}">
                <a16:creationId xmlns:a16="http://schemas.microsoft.com/office/drawing/2014/main" id="{6B8B3E43-F8BC-23C0-CF83-012744622F99}"/>
              </a:ext>
            </a:extLst>
          </p:cNvPr>
          <p:cNvSpPr/>
          <p:nvPr userDrawn="1"/>
        </p:nvSpPr>
        <p:spPr>
          <a:xfrm>
            <a:off x="5602421" y="932260"/>
            <a:ext cx="1551455" cy="372546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46" name="Text Placeholder 2">
            <a:extLst>
              <a:ext uri="{FF2B5EF4-FFF2-40B4-BE49-F238E27FC236}">
                <a16:creationId xmlns:a16="http://schemas.microsoft.com/office/drawing/2014/main" id="{C576C61F-EF66-C44E-3E7A-C6DD64EA6AEF}"/>
              </a:ext>
            </a:extLst>
          </p:cNvPr>
          <p:cNvSpPr>
            <a:spLocks noGrp="1"/>
          </p:cNvSpPr>
          <p:nvPr>
            <p:ph type="body" idx="17" hasCustomPrompt="1"/>
          </p:nvPr>
        </p:nvSpPr>
        <p:spPr>
          <a:xfrm>
            <a:off x="5719588" y="1114426"/>
            <a:ext cx="1303217" cy="507831"/>
          </a:xfrm>
        </p:spPr>
        <p:txBody>
          <a:bodyPr anchor="t"/>
          <a:lstStyle>
            <a:lvl1pPr marL="0" indent="0" algn="ctr">
              <a:lnSpc>
                <a:spcPct val="100000"/>
              </a:lnSpc>
              <a:spcAft>
                <a:spcPts val="0"/>
              </a:spcAft>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7" name="Content Placeholder 3">
            <a:extLst>
              <a:ext uri="{FF2B5EF4-FFF2-40B4-BE49-F238E27FC236}">
                <a16:creationId xmlns:a16="http://schemas.microsoft.com/office/drawing/2014/main" id="{EE6A360E-3E2D-63BA-610C-462D2E45A3BE}"/>
              </a:ext>
            </a:extLst>
          </p:cNvPr>
          <p:cNvSpPr>
            <a:spLocks noGrp="1"/>
          </p:cNvSpPr>
          <p:nvPr>
            <p:ph sz="half" idx="18" hasCustomPrompt="1"/>
          </p:nvPr>
        </p:nvSpPr>
        <p:spPr>
          <a:xfrm>
            <a:off x="5719588" y="1763486"/>
            <a:ext cx="1303217" cy="877163"/>
          </a:xfrm>
        </p:spPr>
        <p:txBody>
          <a:bodyPr/>
          <a:lstStyle>
            <a:lvl1pPr marL="0" indent="0">
              <a:lnSpc>
                <a:spcPct val="100000"/>
              </a:lnSpc>
              <a:buNone/>
              <a:defRPr sz="1350"/>
            </a:lvl1pPr>
            <a:lvl2pPr marL="214313" indent="0">
              <a:lnSpc>
                <a:spcPct val="100000"/>
              </a:lnSpc>
              <a:buNone/>
              <a:defRPr sz="1200"/>
            </a:lvl2pPr>
            <a:lvl3pPr marL="471488" indent="0">
              <a:lnSpc>
                <a:spcPct val="100000"/>
              </a:lnSpc>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
        <p:nvSpPr>
          <p:cNvPr id="48" name="Rectangle: Rounded Corners 14">
            <a:extLst>
              <a:ext uri="{FF2B5EF4-FFF2-40B4-BE49-F238E27FC236}">
                <a16:creationId xmlns:a16="http://schemas.microsoft.com/office/drawing/2014/main" id="{B735E1DD-0BEA-CCF6-0B52-A1883FAA94EE}"/>
              </a:ext>
            </a:extLst>
          </p:cNvPr>
          <p:cNvSpPr/>
          <p:nvPr userDrawn="1"/>
        </p:nvSpPr>
        <p:spPr>
          <a:xfrm>
            <a:off x="3839722" y="932260"/>
            <a:ext cx="1551455" cy="3725465"/>
          </a:xfrm>
          <a:prstGeom prst="roundRect">
            <a:avLst>
              <a:gd name="adj" fmla="val 648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err="1"/>
          </a:p>
        </p:txBody>
      </p:sp>
      <p:sp>
        <p:nvSpPr>
          <p:cNvPr id="49" name="Text Placeholder 2">
            <a:extLst>
              <a:ext uri="{FF2B5EF4-FFF2-40B4-BE49-F238E27FC236}">
                <a16:creationId xmlns:a16="http://schemas.microsoft.com/office/drawing/2014/main" id="{DB5206F8-8307-A73A-CE56-CA2FD0EA39D4}"/>
              </a:ext>
            </a:extLst>
          </p:cNvPr>
          <p:cNvSpPr>
            <a:spLocks noGrp="1"/>
          </p:cNvSpPr>
          <p:nvPr>
            <p:ph type="body" idx="19" hasCustomPrompt="1"/>
          </p:nvPr>
        </p:nvSpPr>
        <p:spPr>
          <a:xfrm>
            <a:off x="3956890" y="1114426"/>
            <a:ext cx="1303217" cy="507831"/>
          </a:xfrm>
        </p:spPr>
        <p:txBody>
          <a:bodyPr anchor="t"/>
          <a:lstStyle>
            <a:lvl1pPr marL="0" indent="0" algn="ctr">
              <a:lnSpc>
                <a:spcPct val="100000"/>
              </a:lnSpc>
              <a:spcAft>
                <a:spcPts val="0"/>
              </a:spcAft>
              <a:buNone/>
              <a:defRPr sz="1350" b="1">
                <a:solidFill>
                  <a:schemeClr val="accent1">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50" name="Content Placeholder 3">
            <a:extLst>
              <a:ext uri="{FF2B5EF4-FFF2-40B4-BE49-F238E27FC236}">
                <a16:creationId xmlns:a16="http://schemas.microsoft.com/office/drawing/2014/main" id="{DC6D66F0-02D3-2ADC-1C08-571FA4466C3F}"/>
              </a:ext>
            </a:extLst>
          </p:cNvPr>
          <p:cNvSpPr>
            <a:spLocks noGrp="1"/>
          </p:cNvSpPr>
          <p:nvPr>
            <p:ph sz="half" idx="20" hasCustomPrompt="1"/>
          </p:nvPr>
        </p:nvSpPr>
        <p:spPr>
          <a:xfrm>
            <a:off x="3956890" y="1763486"/>
            <a:ext cx="1303217" cy="877163"/>
          </a:xfrm>
        </p:spPr>
        <p:txBody>
          <a:bodyPr/>
          <a:lstStyle>
            <a:lvl1pPr marL="0" indent="0">
              <a:lnSpc>
                <a:spcPct val="100000"/>
              </a:lnSpc>
              <a:buNone/>
              <a:defRPr sz="1350"/>
            </a:lvl1pPr>
            <a:lvl2pPr marL="214313" indent="0">
              <a:lnSpc>
                <a:spcPct val="100000"/>
              </a:lnSpc>
              <a:buNone/>
              <a:defRPr sz="1200"/>
            </a:lvl2pPr>
            <a:lvl3pPr marL="471488" indent="0">
              <a:lnSpc>
                <a:spcPct val="100000"/>
              </a:lnSpc>
              <a:buNone/>
              <a:defRPr sz="1050"/>
            </a:lvl3pPr>
            <a:lvl4pPr marL="644129" indent="0">
              <a:buNone/>
              <a:defRPr sz="900"/>
            </a:lvl4pPr>
            <a:lvl5pPr marL="772716" indent="0">
              <a:buNone/>
              <a:defRPr sz="900"/>
            </a:lvl5pPr>
          </a:lstStyle>
          <a:p>
            <a:pPr lvl="0"/>
            <a:r>
              <a:rPr lang="en-US"/>
              <a:t>Enter text</a:t>
            </a:r>
          </a:p>
          <a:p>
            <a:pPr lvl="1"/>
            <a:r>
              <a:rPr lang="en-US"/>
              <a:t>Second level</a:t>
            </a:r>
          </a:p>
          <a:p>
            <a:pPr lvl="2"/>
            <a:r>
              <a:rPr lang="en-US"/>
              <a:t>Third level</a:t>
            </a:r>
          </a:p>
        </p:txBody>
      </p:sp>
    </p:spTree>
    <p:extLst>
      <p:ext uri="{BB962C8B-B14F-4D97-AF65-F5344CB8AC3E}">
        <p14:creationId xmlns:p14="http://schemas.microsoft.com/office/powerpoint/2010/main" val="543265226"/>
      </p:ext>
    </p:extLst>
  </p:cSld>
  <p:clrMapOvr>
    <a:masterClrMapping/>
  </p:clrMapOvr>
  <p:transition>
    <p:fade/>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ive pillar w cicle ic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C956-3E02-F312-E193-87E518E75B42}"/>
              </a:ext>
            </a:extLst>
          </p:cNvPr>
          <p:cNvSpPr>
            <a:spLocks noGrp="1"/>
          </p:cNvSpPr>
          <p:nvPr>
            <p:ph type="title" hasCustomPrompt="1"/>
          </p:nvPr>
        </p:nvSpPr>
        <p:spPr>
          <a:xfrm>
            <a:off x="314325" y="259219"/>
            <a:ext cx="8572500" cy="478631"/>
          </a:xfrm>
        </p:spPr>
        <p:txBody>
          <a:bodyPr/>
          <a:lstStyle/>
          <a:p>
            <a:r>
              <a:rPr lang="en-US" dirty="0"/>
              <a:t>Five-column circular icon, heading, and content layout</a:t>
            </a:r>
          </a:p>
        </p:txBody>
      </p:sp>
      <p:cxnSp>
        <p:nvCxnSpPr>
          <p:cNvPr id="46" name="Straight Connector 45">
            <a:extLst>
              <a:ext uri="{FF2B5EF4-FFF2-40B4-BE49-F238E27FC236}">
                <a16:creationId xmlns:a16="http://schemas.microsoft.com/office/drawing/2014/main" id="{392505C8-3896-8478-1235-5A420A519E93}"/>
              </a:ext>
            </a:extLst>
          </p:cNvPr>
          <p:cNvCxnSpPr>
            <a:cxnSpLocks/>
          </p:cNvCxnSpPr>
          <p:nvPr userDrawn="1"/>
        </p:nvCxnSpPr>
        <p:spPr>
          <a:xfrm>
            <a:off x="285750" y="2656127"/>
            <a:ext cx="8572500" cy="0"/>
          </a:xfrm>
          <a:prstGeom prst="line">
            <a:avLst/>
          </a:prstGeom>
          <a:ln w="19050" cap="rnd">
            <a:solidFill>
              <a:schemeClr val="bg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791210B6-BA45-E02E-5EDA-A5720EB468A7}"/>
              </a:ext>
            </a:extLst>
          </p:cNvPr>
          <p:cNvSpPr/>
          <p:nvPr userDrawn="1"/>
        </p:nvSpPr>
        <p:spPr>
          <a:xfrm>
            <a:off x="510481" y="1276658"/>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18" name="Picture Placeholder 12">
            <a:extLst>
              <a:ext uri="{FF2B5EF4-FFF2-40B4-BE49-F238E27FC236}">
                <a16:creationId xmlns:a16="http://schemas.microsoft.com/office/drawing/2014/main" id="{0C272F88-F183-6492-2FC6-B544D29E2BA8}"/>
              </a:ext>
            </a:extLst>
          </p:cNvPr>
          <p:cNvSpPr>
            <a:spLocks noGrp="1"/>
          </p:cNvSpPr>
          <p:nvPr>
            <p:ph type="pic" sz="quarter" idx="33" hasCustomPrompt="1"/>
          </p:nvPr>
        </p:nvSpPr>
        <p:spPr>
          <a:xfrm>
            <a:off x="517624" y="1283801"/>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19" name="Oval 18">
            <a:extLst>
              <a:ext uri="{FF2B5EF4-FFF2-40B4-BE49-F238E27FC236}">
                <a16:creationId xmlns:a16="http://schemas.microsoft.com/office/drawing/2014/main" id="{342E6A1B-8278-4A63-B26C-C0E96D478D13}"/>
              </a:ext>
            </a:extLst>
          </p:cNvPr>
          <p:cNvSpPr/>
          <p:nvPr userDrawn="1"/>
        </p:nvSpPr>
        <p:spPr>
          <a:xfrm>
            <a:off x="2274350" y="1276658"/>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20" name="Picture Placeholder 12">
            <a:extLst>
              <a:ext uri="{FF2B5EF4-FFF2-40B4-BE49-F238E27FC236}">
                <a16:creationId xmlns:a16="http://schemas.microsoft.com/office/drawing/2014/main" id="{CB363CF5-B1B6-F5BA-1AB9-EBCAEBC5DA3B}"/>
              </a:ext>
            </a:extLst>
          </p:cNvPr>
          <p:cNvSpPr>
            <a:spLocks noGrp="1"/>
          </p:cNvSpPr>
          <p:nvPr>
            <p:ph type="pic" sz="quarter" idx="34" hasCustomPrompt="1"/>
          </p:nvPr>
        </p:nvSpPr>
        <p:spPr>
          <a:xfrm>
            <a:off x="2281494" y="1283801"/>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21" name="Oval 20">
            <a:extLst>
              <a:ext uri="{FF2B5EF4-FFF2-40B4-BE49-F238E27FC236}">
                <a16:creationId xmlns:a16="http://schemas.microsoft.com/office/drawing/2014/main" id="{2592E17C-3558-F608-BBB0-FE3B918F382B}"/>
              </a:ext>
            </a:extLst>
          </p:cNvPr>
          <p:cNvSpPr/>
          <p:nvPr userDrawn="1"/>
        </p:nvSpPr>
        <p:spPr>
          <a:xfrm>
            <a:off x="4038220" y="1276658"/>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31" name="Picture Placeholder 12">
            <a:extLst>
              <a:ext uri="{FF2B5EF4-FFF2-40B4-BE49-F238E27FC236}">
                <a16:creationId xmlns:a16="http://schemas.microsoft.com/office/drawing/2014/main" id="{7BB94B14-FF37-028A-EF00-3618695FEA70}"/>
              </a:ext>
            </a:extLst>
          </p:cNvPr>
          <p:cNvSpPr>
            <a:spLocks noGrp="1"/>
          </p:cNvSpPr>
          <p:nvPr>
            <p:ph type="pic" sz="quarter" idx="35" hasCustomPrompt="1"/>
          </p:nvPr>
        </p:nvSpPr>
        <p:spPr>
          <a:xfrm>
            <a:off x="4045363" y="1283801"/>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32" name="Oval 31">
            <a:extLst>
              <a:ext uri="{FF2B5EF4-FFF2-40B4-BE49-F238E27FC236}">
                <a16:creationId xmlns:a16="http://schemas.microsoft.com/office/drawing/2014/main" id="{22775533-567B-2EC2-C299-79C30121011C}"/>
              </a:ext>
            </a:extLst>
          </p:cNvPr>
          <p:cNvSpPr/>
          <p:nvPr userDrawn="1"/>
        </p:nvSpPr>
        <p:spPr>
          <a:xfrm>
            <a:off x="5802088" y="1276658"/>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33" name="Picture Placeholder 12">
            <a:extLst>
              <a:ext uri="{FF2B5EF4-FFF2-40B4-BE49-F238E27FC236}">
                <a16:creationId xmlns:a16="http://schemas.microsoft.com/office/drawing/2014/main" id="{D20E0605-C5AA-DDDB-7091-C45149DB3C18}"/>
              </a:ext>
            </a:extLst>
          </p:cNvPr>
          <p:cNvSpPr>
            <a:spLocks noGrp="1"/>
          </p:cNvSpPr>
          <p:nvPr>
            <p:ph type="pic" sz="quarter" idx="36" hasCustomPrompt="1"/>
          </p:nvPr>
        </p:nvSpPr>
        <p:spPr>
          <a:xfrm>
            <a:off x="5809232" y="1283801"/>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34" name="Oval 33">
            <a:extLst>
              <a:ext uri="{FF2B5EF4-FFF2-40B4-BE49-F238E27FC236}">
                <a16:creationId xmlns:a16="http://schemas.microsoft.com/office/drawing/2014/main" id="{E2706883-016F-51F4-5F05-871887CCE838}"/>
              </a:ext>
            </a:extLst>
          </p:cNvPr>
          <p:cNvSpPr/>
          <p:nvPr userDrawn="1"/>
        </p:nvSpPr>
        <p:spPr>
          <a:xfrm>
            <a:off x="7565957" y="1276658"/>
            <a:ext cx="1124712" cy="1124712"/>
          </a:xfrm>
          <a:prstGeom prst="ellipse">
            <a:avLst/>
          </a:prstGeom>
          <a:solidFill>
            <a:schemeClr val="bg1"/>
          </a:solidFill>
          <a:ln w="25400">
            <a:gradFill>
              <a:gsLst>
                <a:gs pos="0">
                  <a:schemeClr val="accent6"/>
                </a:gs>
                <a:gs pos="100000">
                  <a:schemeClr val="accent3"/>
                </a:gs>
                <a:gs pos="3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35" name="Picture Placeholder 12">
            <a:extLst>
              <a:ext uri="{FF2B5EF4-FFF2-40B4-BE49-F238E27FC236}">
                <a16:creationId xmlns:a16="http://schemas.microsoft.com/office/drawing/2014/main" id="{2C859758-47DC-216A-0239-1927A94ED4B8}"/>
              </a:ext>
            </a:extLst>
          </p:cNvPr>
          <p:cNvSpPr>
            <a:spLocks noGrp="1"/>
          </p:cNvSpPr>
          <p:nvPr>
            <p:ph type="pic" sz="quarter" idx="37" hasCustomPrompt="1"/>
          </p:nvPr>
        </p:nvSpPr>
        <p:spPr>
          <a:xfrm>
            <a:off x="7573101" y="1283801"/>
            <a:ext cx="1110425" cy="1110425"/>
          </a:xfrm>
          <a:prstGeom prst="ellipse">
            <a:avLst/>
          </a:prstGeom>
        </p:spPr>
        <p:txBody>
          <a:bodyPr>
            <a:noAutofit/>
          </a:bodyPr>
          <a:lstStyle>
            <a:lvl1pPr marL="0" indent="0">
              <a:buNone/>
              <a:defRPr sz="1050"/>
            </a:lvl1pPr>
          </a:lstStyle>
          <a:p>
            <a:r>
              <a:rPr lang="en-US" dirty="0"/>
              <a:t>Click icon to add image</a:t>
            </a:r>
          </a:p>
        </p:txBody>
      </p:sp>
      <p:sp>
        <p:nvSpPr>
          <p:cNvPr id="36" name="Text Placeholder 2">
            <a:extLst>
              <a:ext uri="{FF2B5EF4-FFF2-40B4-BE49-F238E27FC236}">
                <a16:creationId xmlns:a16="http://schemas.microsoft.com/office/drawing/2014/main" id="{A61840EB-CA45-4476-A575-305742C04D5E}"/>
              </a:ext>
            </a:extLst>
          </p:cNvPr>
          <p:cNvSpPr>
            <a:spLocks noGrp="1"/>
          </p:cNvSpPr>
          <p:nvPr>
            <p:ph type="body" idx="1" hasCustomPrompt="1"/>
          </p:nvPr>
        </p:nvSpPr>
        <p:spPr>
          <a:xfrm>
            <a:off x="314325" y="2952379"/>
            <a:ext cx="1517024" cy="466281"/>
          </a:xfrm>
        </p:spPr>
        <p:txBody>
          <a:bodyPr anchor="ctr"/>
          <a:lstStyle>
            <a:lvl1pPr marL="0" indent="0" algn="ctr">
              <a:buNone/>
              <a:defRPr sz="135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37" name="Text Placeholder 12">
            <a:extLst>
              <a:ext uri="{FF2B5EF4-FFF2-40B4-BE49-F238E27FC236}">
                <a16:creationId xmlns:a16="http://schemas.microsoft.com/office/drawing/2014/main" id="{F46AA240-F079-4F03-A441-6CF63BB3C4C5}"/>
              </a:ext>
            </a:extLst>
          </p:cNvPr>
          <p:cNvSpPr>
            <a:spLocks noGrp="1"/>
          </p:cNvSpPr>
          <p:nvPr>
            <p:ph type="body" sz="quarter" idx="14" hasCustomPrompt="1"/>
          </p:nvPr>
        </p:nvSpPr>
        <p:spPr>
          <a:xfrm>
            <a:off x="314325" y="3431514"/>
            <a:ext cx="1517024" cy="253916"/>
          </a:xfrm>
        </p:spPr>
        <p:txBody>
          <a:bodyPr anchor="t"/>
          <a:lstStyle>
            <a:lvl1pPr marL="0" indent="0" algn="ctr">
              <a:lnSpc>
                <a:spcPct val="100000"/>
              </a:lnSpc>
              <a:buNone/>
              <a:defRPr lang="en-US" sz="10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38" name="Text Placeholder 2">
            <a:extLst>
              <a:ext uri="{FF2B5EF4-FFF2-40B4-BE49-F238E27FC236}">
                <a16:creationId xmlns:a16="http://schemas.microsoft.com/office/drawing/2014/main" id="{E7E5C9DE-D23F-49F3-96BC-C60ACF46E0C1}"/>
              </a:ext>
            </a:extLst>
          </p:cNvPr>
          <p:cNvSpPr>
            <a:spLocks noGrp="1"/>
          </p:cNvSpPr>
          <p:nvPr>
            <p:ph type="body" idx="15" hasCustomPrompt="1"/>
          </p:nvPr>
        </p:nvSpPr>
        <p:spPr>
          <a:xfrm>
            <a:off x="2078194" y="2952379"/>
            <a:ext cx="1517024" cy="466281"/>
          </a:xfrm>
        </p:spPr>
        <p:txBody>
          <a:bodyPr anchor="ctr"/>
          <a:lstStyle>
            <a:lvl1pPr marL="0" indent="0" algn="ctr">
              <a:buNone/>
              <a:defRPr sz="135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39" name="Text Placeholder 12">
            <a:extLst>
              <a:ext uri="{FF2B5EF4-FFF2-40B4-BE49-F238E27FC236}">
                <a16:creationId xmlns:a16="http://schemas.microsoft.com/office/drawing/2014/main" id="{1C81B28B-812F-4663-BD93-13B40FE882E5}"/>
              </a:ext>
            </a:extLst>
          </p:cNvPr>
          <p:cNvSpPr>
            <a:spLocks noGrp="1"/>
          </p:cNvSpPr>
          <p:nvPr>
            <p:ph type="body" sz="quarter" idx="16" hasCustomPrompt="1"/>
          </p:nvPr>
        </p:nvSpPr>
        <p:spPr>
          <a:xfrm>
            <a:off x="2078194" y="3431514"/>
            <a:ext cx="1517024" cy="253916"/>
          </a:xfrm>
        </p:spPr>
        <p:txBody>
          <a:bodyPr anchor="t"/>
          <a:lstStyle>
            <a:lvl1pPr marL="0" indent="0" algn="ctr">
              <a:lnSpc>
                <a:spcPct val="100000"/>
              </a:lnSpc>
              <a:buNone/>
              <a:defRPr lang="en-US" sz="10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40" name="Text Placeholder 2">
            <a:extLst>
              <a:ext uri="{FF2B5EF4-FFF2-40B4-BE49-F238E27FC236}">
                <a16:creationId xmlns:a16="http://schemas.microsoft.com/office/drawing/2014/main" id="{5D04C760-1572-4A79-808D-BA447ABF8BA8}"/>
              </a:ext>
            </a:extLst>
          </p:cNvPr>
          <p:cNvSpPr>
            <a:spLocks noGrp="1"/>
          </p:cNvSpPr>
          <p:nvPr>
            <p:ph type="body" idx="17" hasCustomPrompt="1"/>
          </p:nvPr>
        </p:nvSpPr>
        <p:spPr>
          <a:xfrm>
            <a:off x="3842064" y="2952379"/>
            <a:ext cx="1517024" cy="466281"/>
          </a:xfrm>
        </p:spPr>
        <p:txBody>
          <a:bodyPr anchor="ctr"/>
          <a:lstStyle>
            <a:lvl1pPr marL="0" indent="0" algn="ctr">
              <a:buNone/>
              <a:defRPr sz="135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1" name="Text Placeholder 12">
            <a:extLst>
              <a:ext uri="{FF2B5EF4-FFF2-40B4-BE49-F238E27FC236}">
                <a16:creationId xmlns:a16="http://schemas.microsoft.com/office/drawing/2014/main" id="{3E67BEEA-32C4-4A2D-A8CB-3EB33914A811}"/>
              </a:ext>
            </a:extLst>
          </p:cNvPr>
          <p:cNvSpPr>
            <a:spLocks noGrp="1"/>
          </p:cNvSpPr>
          <p:nvPr>
            <p:ph type="body" sz="quarter" idx="18" hasCustomPrompt="1"/>
          </p:nvPr>
        </p:nvSpPr>
        <p:spPr>
          <a:xfrm>
            <a:off x="3842063" y="3431514"/>
            <a:ext cx="1517024" cy="253916"/>
          </a:xfrm>
        </p:spPr>
        <p:txBody>
          <a:bodyPr anchor="t"/>
          <a:lstStyle>
            <a:lvl1pPr marL="0" indent="0" algn="ctr">
              <a:lnSpc>
                <a:spcPct val="100000"/>
              </a:lnSpc>
              <a:buNone/>
              <a:defRPr lang="en-US" sz="10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42" name="Text Placeholder 2">
            <a:extLst>
              <a:ext uri="{FF2B5EF4-FFF2-40B4-BE49-F238E27FC236}">
                <a16:creationId xmlns:a16="http://schemas.microsoft.com/office/drawing/2014/main" id="{65D2E243-576F-406C-8D8E-E9BF143543CC}"/>
              </a:ext>
            </a:extLst>
          </p:cNvPr>
          <p:cNvSpPr>
            <a:spLocks noGrp="1"/>
          </p:cNvSpPr>
          <p:nvPr>
            <p:ph type="body" idx="19" hasCustomPrompt="1"/>
          </p:nvPr>
        </p:nvSpPr>
        <p:spPr>
          <a:xfrm>
            <a:off x="5605932" y="2952379"/>
            <a:ext cx="1517024" cy="466281"/>
          </a:xfrm>
        </p:spPr>
        <p:txBody>
          <a:bodyPr anchor="ctr"/>
          <a:lstStyle>
            <a:lvl1pPr marL="0" indent="0" algn="ctr">
              <a:buNone/>
              <a:defRPr sz="135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3" name="Text Placeholder 12">
            <a:extLst>
              <a:ext uri="{FF2B5EF4-FFF2-40B4-BE49-F238E27FC236}">
                <a16:creationId xmlns:a16="http://schemas.microsoft.com/office/drawing/2014/main" id="{0296E8C2-919C-415F-BCA6-1846B3787E98}"/>
              </a:ext>
            </a:extLst>
          </p:cNvPr>
          <p:cNvSpPr>
            <a:spLocks noGrp="1"/>
          </p:cNvSpPr>
          <p:nvPr>
            <p:ph type="body" sz="quarter" idx="20" hasCustomPrompt="1"/>
          </p:nvPr>
        </p:nvSpPr>
        <p:spPr>
          <a:xfrm>
            <a:off x="5605932" y="3431514"/>
            <a:ext cx="1517024" cy="253916"/>
          </a:xfrm>
        </p:spPr>
        <p:txBody>
          <a:bodyPr anchor="t"/>
          <a:lstStyle>
            <a:lvl1pPr marL="0" indent="0" algn="ctr">
              <a:lnSpc>
                <a:spcPct val="100000"/>
              </a:lnSpc>
              <a:buNone/>
              <a:defRPr lang="en-US" sz="10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
        <p:nvSpPr>
          <p:cNvPr id="44" name="Text Placeholder 2">
            <a:extLst>
              <a:ext uri="{FF2B5EF4-FFF2-40B4-BE49-F238E27FC236}">
                <a16:creationId xmlns:a16="http://schemas.microsoft.com/office/drawing/2014/main" id="{CC16E155-7D50-49B0-9A50-F32B0018062B}"/>
              </a:ext>
            </a:extLst>
          </p:cNvPr>
          <p:cNvSpPr>
            <a:spLocks noGrp="1"/>
          </p:cNvSpPr>
          <p:nvPr>
            <p:ph type="body" idx="21" hasCustomPrompt="1"/>
          </p:nvPr>
        </p:nvSpPr>
        <p:spPr>
          <a:xfrm>
            <a:off x="7369801" y="2952379"/>
            <a:ext cx="1517024" cy="466281"/>
          </a:xfrm>
        </p:spPr>
        <p:txBody>
          <a:bodyPr anchor="ctr"/>
          <a:lstStyle>
            <a:lvl1pPr marL="0" indent="0" algn="ctr">
              <a:buNone/>
              <a:defRPr sz="1350" b="1" i="0">
                <a:solidFill>
                  <a:schemeClr val="accent1">
                    <a:lumMod val="40000"/>
                    <a:lumOff val="60000"/>
                  </a:schemeClr>
                </a:solidFill>
                <a:latin typeface="+mn-lt"/>
                <a:ea typeface="Amazon Ember Display Medium" panose="020F0603020204020204" pitchFamily="34" charset="0"/>
                <a:cs typeface="Amazon Ember Display Medium" panose="020F06030202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Enter heading here</a:t>
            </a:r>
          </a:p>
        </p:txBody>
      </p:sp>
      <p:sp>
        <p:nvSpPr>
          <p:cNvPr id="45" name="Text Placeholder 12">
            <a:extLst>
              <a:ext uri="{FF2B5EF4-FFF2-40B4-BE49-F238E27FC236}">
                <a16:creationId xmlns:a16="http://schemas.microsoft.com/office/drawing/2014/main" id="{D472FAF7-29BD-4AB3-8850-1FC1EC028545}"/>
              </a:ext>
            </a:extLst>
          </p:cNvPr>
          <p:cNvSpPr>
            <a:spLocks noGrp="1"/>
          </p:cNvSpPr>
          <p:nvPr>
            <p:ph type="body" sz="quarter" idx="22" hasCustomPrompt="1"/>
          </p:nvPr>
        </p:nvSpPr>
        <p:spPr>
          <a:xfrm>
            <a:off x="7369801" y="3431514"/>
            <a:ext cx="1517024" cy="253916"/>
          </a:xfrm>
        </p:spPr>
        <p:txBody>
          <a:bodyPr anchor="t"/>
          <a:lstStyle>
            <a:lvl1pPr marL="0" indent="0" algn="ctr">
              <a:lnSpc>
                <a:spcPct val="100000"/>
              </a:lnSpc>
              <a:buNone/>
              <a:defRPr lang="en-US" sz="1050" kern="1200" dirty="0">
                <a:solidFill>
                  <a:schemeClr val="tx1"/>
                </a:solidFill>
                <a:latin typeface="+mn-lt"/>
                <a:ea typeface="+mn-ea"/>
                <a:cs typeface="+mn-cs"/>
              </a:defRPr>
            </a:lvl1pPr>
            <a:lvl2pPr marL="171450" indent="0">
              <a:buNone/>
              <a:defRPr/>
            </a:lvl2pPr>
            <a:lvl3pPr marL="342900" indent="0">
              <a:buNone/>
              <a:defRPr/>
            </a:lvl3pPr>
            <a:lvl4pPr marL="514350" indent="0">
              <a:buNone/>
              <a:defRPr/>
            </a:lvl4pPr>
            <a:lvl5pPr marL="514350" indent="0">
              <a:buNone/>
              <a:defRPr/>
            </a:lvl5pPr>
          </a:lstStyle>
          <a:p>
            <a:pPr lvl="0"/>
            <a:r>
              <a:rPr lang="en-US" dirty="0"/>
              <a:t>Click to add text</a:t>
            </a:r>
          </a:p>
        </p:txBody>
      </p:sp>
    </p:spTree>
    <p:extLst>
      <p:ext uri="{BB962C8B-B14F-4D97-AF65-F5344CB8AC3E}">
        <p14:creationId xmlns:p14="http://schemas.microsoft.com/office/powerpoint/2010/main" val="833288853"/>
      </p:ext>
    </p:extLst>
  </p:cSld>
  <p:clrMapOvr>
    <a:masterClrMapping/>
  </p:clrMapOvr>
  <p:transition>
    <p:fade/>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Use Cases: Check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969071" y="1034507"/>
            <a:ext cx="6510434" cy="383182"/>
          </a:xfrm>
        </p:spPr>
        <p:txBody>
          <a:bodyPr/>
          <a:lstStyle>
            <a:lvl1pPr marL="0" indent="0">
              <a:buNone/>
              <a:defRPr sz="2100"/>
            </a:lvl1pPr>
            <a:lvl2pPr marL="171450" indent="0">
              <a:buNone/>
              <a:defRPr/>
            </a:lvl2pPr>
            <a:lvl3pPr marL="173831" indent="0">
              <a:buNone/>
              <a:defRPr/>
            </a:lvl3pPr>
            <a:lvl4pPr marL="514350" indent="0">
              <a:buNone/>
              <a:defRPr/>
            </a:lvl4pPr>
            <a:lvl5pPr marL="514350" indent="0">
              <a:buNone/>
              <a:defRPr/>
            </a:lvl5pPr>
          </a:lstStyle>
          <a:p>
            <a:pPr lvl="0"/>
            <a:r>
              <a:rPr lang="en-US" dirty="0"/>
              <a:t>Use case example</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969071" y="1730492"/>
            <a:ext cx="6510434" cy="383182"/>
          </a:xfrm>
        </p:spPr>
        <p:txBody>
          <a:bodyPr/>
          <a:lstStyle>
            <a:lvl1pPr marL="0" indent="0">
              <a:buNone/>
              <a:defRPr sz="2100"/>
            </a:lvl1pPr>
            <a:lvl2pPr marL="171450" indent="0">
              <a:buNone/>
              <a:defRPr/>
            </a:lvl2pPr>
            <a:lvl3pPr marL="173831" indent="0">
              <a:buNone/>
              <a:defRPr/>
            </a:lvl3pPr>
            <a:lvl4pPr marL="514350" indent="0">
              <a:buNone/>
              <a:defRPr/>
            </a:lvl4pPr>
            <a:lvl5pPr marL="514350" indent="0">
              <a:buNone/>
              <a:defRPr/>
            </a:lvl5pPr>
          </a:lstStyle>
          <a:p>
            <a:pPr lvl="0"/>
            <a:r>
              <a:rPr lang="en-US" dirty="0"/>
              <a:t>Use case example</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969071" y="2426477"/>
            <a:ext cx="6510434" cy="383182"/>
          </a:xfrm>
        </p:spPr>
        <p:txBody>
          <a:bodyPr/>
          <a:lstStyle>
            <a:lvl1pPr marL="0" indent="0">
              <a:buNone/>
              <a:defRPr sz="2100"/>
            </a:lvl1pPr>
            <a:lvl2pPr marL="171450" indent="0">
              <a:buNone/>
              <a:defRPr/>
            </a:lvl2pPr>
            <a:lvl3pPr marL="173831" indent="0">
              <a:buNone/>
              <a:defRPr/>
            </a:lvl3pPr>
            <a:lvl4pPr marL="514350" indent="0">
              <a:buNone/>
              <a:defRPr/>
            </a:lvl4pPr>
            <a:lvl5pPr marL="514350" indent="0">
              <a:buNone/>
              <a:defRPr/>
            </a:lvl5pPr>
          </a:lstStyle>
          <a:p>
            <a:pPr lvl="0"/>
            <a:r>
              <a:rPr lang="en-US" dirty="0"/>
              <a:t>Use case example</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969071" y="3122462"/>
            <a:ext cx="6510434" cy="383182"/>
          </a:xfrm>
        </p:spPr>
        <p:txBody>
          <a:bodyPr/>
          <a:lstStyle>
            <a:lvl1pPr marL="0" indent="0">
              <a:buNone/>
              <a:defRPr sz="2100"/>
            </a:lvl1pPr>
            <a:lvl2pPr marL="171450" indent="0">
              <a:buNone/>
              <a:defRPr/>
            </a:lvl2pPr>
            <a:lvl3pPr marL="173831" indent="0">
              <a:buNone/>
              <a:defRPr/>
            </a:lvl3pPr>
            <a:lvl4pPr marL="514350" indent="0">
              <a:buNone/>
              <a:defRPr/>
            </a:lvl4pPr>
            <a:lvl5pPr marL="514350" indent="0">
              <a:buNone/>
              <a:defRPr/>
            </a:lvl5pPr>
          </a:lstStyle>
          <a:p>
            <a:pPr lvl="0"/>
            <a:r>
              <a:rPr lang="en-US" dirty="0"/>
              <a:t>Use case example</a:t>
            </a:r>
          </a:p>
        </p:txBody>
      </p:sp>
      <p:sp>
        <p:nvSpPr>
          <p:cNvPr id="14" name="Text Placeholder 9">
            <a:extLst>
              <a:ext uri="{FF2B5EF4-FFF2-40B4-BE49-F238E27FC236}">
                <a16:creationId xmlns:a16="http://schemas.microsoft.com/office/drawing/2014/main" id="{3F64019A-9444-E8BF-5E93-A4522E7A60F7}"/>
              </a:ext>
            </a:extLst>
          </p:cNvPr>
          <p:cNvSpPr>
            <a:spLocks noGrp="1"/>
          </p:cNvSpPr>
          <p:nvPr>
            <p:ph type="body" sz="quarter" idx="15" hasCustomPrompt="1"/>
          </p:nvPr>
        </p:nvSpPr>
        <p:spPr>
          <a:xfrm>
            <a:off x="969071" y="3818446"/>
            <a:ext cx="6510434" cy="383182"/>
          </a:xfrm>
        </p:spPr>
        <p:txBody>
          <a:bodyPr/>
          <a:lstStyle>
            <a:lvl1pPr marL="0" indent="0">
              <a:buNone/>
              <a:defRPr sz="2100"/>
            </a:lvl1pPr>
            <a:lvl2pPr marL="171450" indent="0">
              <a:buNone/>
              <a:defRPr/>
            </a:lvl2pPr>
            <a:lvl3pPr marL="173831" indent="0">
              <a:buNone/>
              <a:defRPr/>
            </a:lvl3pPr>
            <a:lvl4pPr marL="514350" indent="0">
              <a:buNone/>
              <a:defRPr/>
            </a:lvl4pPr>
            <a:lvl5pPr marL="514350" indent="0">
              <a:buNone/>
              <a:defRPr/>
            </a:lvl5pPr>
          </a:lstStyle>
          <a:p>
            <a:pPr lvl="0"/>
            <a:r>
              <a:rPr lang="en-US" dirty="0"/>
              <a:t>Use case example</a:t>
            </a:r>
          </a:p>
        </p:txBody>
      </p:sp>
      <p:grpSp>
        <p:nvGrpSpPr>
          <p:cNvPr id="15" name="Group 14">
            <a:extLst>
              <a:ext uri="{FF2B5EF4-FFF2-40B4-BE49-F238E27FC236}">
                <a16:creationId xmlns:a16="http://schemas.microsoft.com/office/drawing/2014/main" id="{ABA4AED8-3593-E3C7-2A53-260D635D2991}"/>
              </a:ext>
            </a:extLst>
          </p:cNvPr>
          <p:cNvGrpSpPr/>
          <p:nvPr userDrawn="1"/>
        </p:nvGrpSpPr>
        <p:grpSpPr>
          <a:xfrm>
            <a:off x="314325" y="1011730"/>
            <a:ext cx="375672" cy="375672"/>
            <a:chOff x="1422185" y="1579726"/>
            <a:chExt cx="1060908" cy="1060908"/>
          </a:xfrm>
        </p:grpSpPr>
        <p:sp>
          <p:nvSpPr>
            <p:cNvPr id="16" name="Oval 15">
              <a:extLst>
                <a:ext uri="{FF2B5EF4-FFF2-40B4-BE49-F238E27FC236}">
                  <a16:creationId xmlns:a16="http://schemas.microsoft.com/office/drawing/2014/main" id="{3618912E-8CB2-EBA1-BF5E-D8B09770FBE5}"/>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17" name="Graphic 11" descr="Checkmark">
              <a:extLst>
                <a:ext uri="{FF2B5EF4-FFF2-40B4-BE49-F238E27FC236}">
                  <a16:creationId xmlns:a16="http://schemas.microsoft.com/office/drawing/2014/main" id="{CCDD29EF-8274-7675-1C6B-D7191DC5057D}"/>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18" name="Group 17">
            <a:extLst>
              <a:ext uri="{FF2B5EF4-FFF2-40B4-BE49-F238E27FC236}">
                <a16:creationId xmlns:a16="http://schemas.microsoft.com/office/drawing/2014/main" id="{7A1AC6BF-DFAD-25C7-5DA6-A04D4B214AB7}"/>
              </a:ext>
            </a:extLst>
          </p:cNvPr>
          <p:cNvGrpSpPr/>
          <p:nvPr userDrawn="1"/>
        </p:nvGrpSpPr>
        <p:grpSpPr>
          <a:xfrm>
            <a:off x="314325" y="3788348"/>
            <a:ext cx="375672" cy="375672"/>
            <a:chOff x="1422185" y="1579726"/>
            <a:chExt cx="1060908" cy="1060908"/>
          </a:xfrm>
        </p:grpSpPr>
        <p:sp>
          <p:nvSpPr>
            <p:cNvPr id="19" name="Oval 18">
              <a:extLst>
                <a:ext uri="{FF2B5EF4-FFF2-40B4-BE49-F238E27FC236}">
                  <a16:creationId xmlns:a16="http://schemas.microsoft.com/office/drawing/2014/main" id="{411F1EE3-D550-D3BF-7081-9F669CBBA0D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0" name="Graphic 11" descr="Checkmark">
              <a:extLst>
                <a:ext uri="{FF2B5EF4-FFF2-40B4-BE49-F238E27FC236}">
                  <a16:creationId xmlns:a16="http://schemas.microsoft.com/office/drawing/2014/main" id="{8BD184F8-E9C2-7453-DA91-BAD0A7991E80}"/>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21" name="Group 20">
            <a:extLst>
              <a:ext uri="{FF2B5EF4-FFF2-40B4-BE49-F238E27FC236}">
                <a16:creationId xmlns:a16="http://schemas.microsoft.com/office/drawing/2014/main" id="{713D8B05-C7A4-BDFB-71FB-DB6E8D363004}"/>
              </a:ext>
            </a:extLst>
          </p:cNvPr>
          <p:cNvGrpSpPr/>
          <p:nvPr userDrawn="1"/>
        </p:nvGrpSpPr>
        <p:grpSpPr>
          <a:xfrm>
            <a:off x="314325" y="1705884"/>
            <a:ext cx="375672" cy="375672"/>
            <a:chOff x="1422185" y="1579726"/>
            <a:chExt cx="1060908" cy="1060908"/>
          </a:xfrm>
        </p:grpSpPr>
        <p:sp>
          <p:nvSpPr>
            <p:cNvPr id="22" name="Oval 21">
              <a:extLst>
                <a:ext uri="{FF2B5EF4-FFF2-40B4-BE49-F238E27FC236}">
                  <a16:creationId xmlns:a16="http://schemas.microsoft.com/office/drawing/2014/main" id="{AD75B61B-43C2-985D-7848-853DE066F94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3" name="Graphic 11" descr="Checkmark">
              <a:extLst>
                <a:ext uri="{FF2B5EF4-FFF2-40B4-BE49-F238E27FC236}">
                  <a16:creationId xmlns:a16="http://schemas.microsoft.com/office/drawing/2014/main" id="{20BB3EDD-F074-A059-65DA-76E08F7F930A}"/>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24" name="Group 23">
            <a:extLst>
              <a:ext uri="{FF2B5EF4-FFF2-40B4-BE49-F238E27FC236}">
                <a16:creationId xmlns:a16="http://schemas.microsoft.com/office/drawing/2014/main" id="{C296B3C4-799E-A1BC-64ED-B47549F74A98}"/>
              </a:ext>
            </a:extLst>
          </p:cNvPr>
          <p:cNvGrpSpPr/>
          <p:nvPr userDrawn="1"/>
        </p:nvGrpSpPr>
        <p:grpSpPr>
          <a:xfrm>
            <a:off x="314325" y="2400038"/>
            <a:ext cx="375672" cy="375672"/>
            <a:chOff x="1422185" y="1579726"/>
            <a:chExt cx="1060908" cy="1060908"/>
          </a:xfrm>
        </p:grpSpPr>
        <p:sp>
          <p:nvSpPr>
            <p:cNvPr id="25" name="Oval 24">
              <a:extLst>
                <a:ext uri="{FF2B5EF4-FFF2-40B4-BE49-F238E27FC236}">
                  <a16:creationId xmlns:a16="http://schemas.microsoft.com/office/drawing/2014/main" id="{4B7C98C4-C117-E862-FA3E-BA77D9F8D1B2}"/>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6" name="Graphic 11" descr="Checkmark">
              <a:extLst>
                <a:ext uri="{FF2B5EF4-FFF2-40B4-BE49-F238E27FC236}">
                  <a16:creationId xmlns:a16="http://schemas.microsoft.com/office/drawing/2014/main" id="{C6350DE8-4421-83D9-510C-331150A1D75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27" name="Group 26">
            <a:extLst>
              <a:ext uri="{FF2B5EF4-FFF2-40B4-BE49-F238E27FC236}">
                <a16:creationId xmlns:a16="http://schemas.microsoft.com/office/drawing/2014/main" id="{5FE5288D-8C63-E6FE-4635-36BF83D49C12}"/>
              </a:ext>
            </a:extLst>
          </p:cNvPr>
          <p:cNvGrpSpPr/>
          <p:nvPr userDrawn="1"/>
        </p:nvGrpSpPr>
        <p:grpSpPr>
          <a:xfrm>
            <a:off x="314325" y="3094193"/>
            <a:ext cx="375672" cy="375672"/>
            <a:chOff x="1422185" y="1579726"/>
            <a:chExt cx="1060908" cy="1060908"/>
          </a:xfrm>
        </p:grpSpPr>
        <p:sp>
          <p:nvSpPr>
            <p:cNvPr id="28" name="Oval 27">
              <a:extLst>
                <a:ext uri="{FF2B5EF4-FFF2-40B4-BE49-F238E27FC236}">
                  <a16:creationId xmlns:a16="http://schemas.microsoft.com/office/drawing/2014/main" id="{66897C27-D305-EDB8-2AC4-1E6D2BFF093E}"/>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29" name="Graphic 11" descr="Checkmark">
              <a:extLst>
                <a:ext uri="{FF2B5EF4-FFF2-40B4-BE49-F238E27FC236}">
                  <a16:creationId xmlns:a16="http://schemas.microsoft.com/office/drawing/2014/main" id="{DD39B85B-97F3-8601-DA52-44014F4078DB}"/>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spTree>
    <p:extLst>
      <p:ext uri="{BB962C8B-B14F-4D97-AF65-F5344CB8AC3E}">
        <p14:creationId xmlns:p14="http://schemas.microsoft.com/office/powerpoint/2010/main" val="2419276208"/>
      </p:ext>
    </p:extLst>
  </p:cSld>
  <p:clrMapOvr>
    <a:masterClrMapping/>
  </p:clrMapOvr>
  <p:transition>
    <p:fade/>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Use Cases: Boxes">
    <p:bg>
      <p:bgPr>
        <a:solidFill>
          <a:schemeClr val="bg1"/>
        </a:solidFill>
        <a:effectLst/>
      </p:bgPr>
    </p:bg>
    <p:spTree>
      <p:nvGrpSpPr>
        <p:cNvPr id="1" name=""/>
        <p:cNvGrpSpPr/>
        <p:nvPr/>
      </p:nvGrpSpPr>
      <p:grpSpPr>
        <a:xfrm>
          <a:off x="0" y="0"/>
          <a:ext cx="0" cy="0"/>
          <a:chOff x="0" y="0"/>
          <a:chExt cx="0" cy="0"/>
        </a:xfrm>
      </p:grpSpPr>
      <p:sp>
        <p:nvSpPr>
          <p:cNvPr id="4" name="Graphic 13">
            <a:extLst>
              <a:ext uri="{FF2B5EF4-FFF2-40B4-BE49-F238E27FC236}">
                <a16:creationId xmlns:a16="http://schemas.microsoft.com/office/drawing/2014/main" id="{A0E2B36D-28EC-D6FD-5AAD-4BF9B8618C76}"/>
              </a:ext>
            </a:extLst>
          </p:cNvPr>
          <p:cNvSpPr/>
          <p:nvPr userDrawn="1"/>
        </p:nvSpPr>
        <p:spPr>
          <a:xfrm>
            <a:off x="6872288" y="1423210"/>
            <a:ext cx="2014538" cy="3158517"/>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6"/>
            </a:solidFill>
            <a:prstDash val="solid"/>
            <a:miter/>
          </a:ln>
        </p:spPr>
        <p:txBody>
          <a:bodyPr rtlCol="0" anchor="ctr"/>
          <a:lstStyle/>
          <a:p>
            <a:endParaRPr lang="en-US" sz="1013"/>
          </a:p>
        </p:txBody>
      </p:sp>
      <p:grpSp>
        <p:nvGrpSpPr>
          <p:cNvPr id="5" name="Group 4">
            <a:extLst>
              <a:ext uri="{FF2B5EF4-FFF2-40B4-BE49-F238E27FC236}">
                <a16:creationId xmlns:a16="http://schemas.microsoft.com/office/drawing/2014/main" id="{2E2C34B5-D06C-94FE-F897-148C726A84FA}"/>
              </a:ext>
            </a:extLst>
          </p:cNvPr>
          <p:cNvGrpSpPr>
            <a:grpSpLocks noChangeAspect="1"/>
          </p:cNvGrpSpPr>
          <p:nvPr userDrawn="1"/>
        </p:nvGrpSpPr>
        <p:grpSpPr>
          <a:xfrm>
            <a:off x="910114" y="1011730"/>
            <a:ext cx="822960" cy="822960"/>
            <a:chOff x="1422185" y="1579726"/>
            <a:chExt cx="1060908" cy="1060908"/>
          </a:xfrm>
        </p:grpSpPr>
        <p:sp>
          <p:nvSpPr>
            <p:cNvPr id="6" name="Oval 5">
              <a:extLst>
                <a:ext uri="{FF2B5EF4-FFF2-40B4-BE49-F238E27FC236}">
                  <a16:creationId xmlns:a16="http://schemas.microsoft.com/office/drawing/2014/main" id="{2D059D62-2921-A8C9-B6E8-4C37D013E9B4}"/>
                </a:ext>
              </a:extLst>
            </p:cNvPr>
            <p:cNvSpPr/>
            <p:nvPr userDrawn="1"/>
          </p:nvSpPr>
          <p:spPr>
            <a:xfrm>
              <a:off x="1422185" y="1579726"/>
              <a:ext cx="1060908" cy="1060908"/>
            </a:xfrm>
            <a:prstGeom prst="ellipse">
              <a:avLst/>
            </a:prstGeom>
            <a:noFill/>
            <a:ln w="28575" cap="flat" cmpd="sng" algn="ctr">
              <a:solidFill>
                <a:schemeClr val="accent1"/>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7" name="Graphic 11" descr="Checkmark">
              <a:extLst>
                <a:ext uri="{FF2B5EF4-FFF2-40B4-BE49-F238E27FC236}">
                  <a16:creationId xmlns:a16="http://schemas.microsoft.com/office/drawing/2014/main" id="{DD1079AC-7470-5106-9793-5ACB41C49949}"/>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1"/>
            </a:solidFill>
            <a:ln w="28575" cap="rnd">
              <a:solidFill>
                <a:schemeClr val="accent1"/>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8" name="Group 7">
            <a:extLst>
              <a:ext uri="{FF2B5EF4-FFF2-40B4-BE49-F238E27FC236}">
                <a16:creationId xmlns:a16="http://schemas.microsoft.com/office/drawing/2014/main" id="{C6AE0D3F-CFB4-DFC8-0B2E-8161E50AF2C6}"/>
              </a:ext>
            </a:extLst>
          </p:cNvPr>
          <p:cNvGrpSpPr>
            <a:grpSpLocks noChangeAspect="1"/>
          </p:cNvGrpSpPr>
          <p:nvPr userDrawn="1"/>
        </p:nvGrpSpPr>
        <p:grpSpPr>
          <a:xfrm>
            <a:off x="3096101" y="1011730"/>
            <a:ext cx="822960" cy="822960"/>
            <a:chOff x="1422185" y="1579726"/>
            <a:chExt cx="1060908" cy="1060908"/>
          </a:xfrm>
        </p:grpSpPr>
        <p:sp>
          <p:nvSpPr>
            <p:cNvPr id="9" name="Oval 8">
              <a:extLst>
                <a:ext uri="{FF2B5EF4-FFF2-40B4-BE49-F238E27FC236}">
                  <a16:creationId xmlns:a16="http://schemas.microsoft.com/office/drawing/2014/main" id="{378D146D-E91B-A2DD-92BF-40A59B7106D8}"/>
                </a:ext>
              </a:extLst>
            </p:cNvPr>
            <p:cNvSpPr/>
            <p:nvPr userDrawn="1"/>
          </p:nvSpPr>
          <p:spPr>
            <a:xfrm>
              <a:off x="1422185" y="1579726"/>
              <a:ext cx="1060908" cy="1060908"/>
            </a:xfrm>
            <a:prstGeom prst="ellipse">
              <a:avLst/>
            </a:prstGeom>
            <a:noFill/>
            <a:ln w="28575" cap="flat" cmpd="sng" algn="ctr">
              <a:solidFill>
                <a:schemeClr val="accent2"/>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0" name="Graphic 11" descr="Checkmark">
              <a:extLst>
                <a:ext uri="{FF2B5EF4-FFF2-40B4-BE49-F238E27FC236}">
                  <a16:creationId xmlns:a16="http://schemas.microsoft.com/office/drawing/2014/main" id="{D6C71418-3A56-458A-498D-AB0BA84F9894}"/>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2"/>
            </a:solidFill>
            <a:ln w="28575" cap="rnd">
              <a:solidFill>
                <a:schemeClr val="accent2"/>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31" name="Group 30">
            <a:extLst>
              <a:ext uri="{FF2B5EF4-FFF2-40B4-BE49-F238E27FC236}">
                <a16:creationId xmlns:a16="http://schemas.microsoft.com/office/drawing/2014/main" id="{2FE690AA-F614-7B1B-2103-D64191E4C8A5}"/>
              </a:ext>
            </a:extLst>
          </p:cNvPr>
          <p:cNvGrpSpPr>
            <a:grpSpLocks noChangeAspect="1"/>
          </p:cNvGrpSpPr>
          <p:nvPr userDrawn="1"/>
        </p:nvGrpSpPr>
        <p:grpSpPr>
          <a:xfrm>
            <a:off x="5282089" y="1011730"/>
            <a:ext cx="822960" cy="822960"/>
            <a:chOff x="1422185" y="1579726"/>
            <a:chExt cx="1060908" cy="1060908"/>
          </a:xfrm>
        </p:grpSpPr>
        <p:sp>
          <p:nvSpPr>
            <p:cNvPr id="32" name="Oval 31">
              <a:extLst>
                <a:ext uri="{FF2B5EF4-FFF2-40B4-BE49-F238E27FC236}">
                  <a16:creationId xmlns:a16="http://schemas.microsoft.com/office/drawing/2014/main" id="{8F561B1C-EFC3-8F13-1FBE-7272F36D2782}"/>
                </a:ext>
              </a:extLst>
            </p:cNvPr>
            <p:cNvSpPr/>
            <p:nvPr userDrawn="1"/>
          </p:nvSpPr>
          <p:spPr>
            <a:xfrm>
              <a:off x="1422185" y="1579726"/>
              <a:ext cx="1060908" cy="1060908"/>
            </a:xfrm>
            <a:prstGeom prst="ellipse">
              <a:avLst/>
            </a:prstGeom>
            <a:noFill/>
            <a:ln w="28575" cap="flat" cmpd="sng" algn="ctr">
              <a:solidFill>
                <a:schemeClr val="accent5"/>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3" name="Graphic 11" descr="Checkmark">
              <a:extLst>
                <a:ext uri="{FF2B5EF4-FFF2-40B4-BE49-F238E27FC236}">
                  <a16:creationId xmlns:a16="http://schemas.microsoft.com/office/drawing/2014/main" id="{02588F75-2069-91D9-2365-ECD116644861}"/>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5"/>
            </a:solidFill>
            <a:ln w="28575" cap="rnd">
              <a:solidFill>
                <a:schemeClr val="accent5"/>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grpSp>
        <p:nvGrpSpPr>
          <p:cNvPr id="34" name="Group 33">
            <a:extLst>
              <a:ext uri="{FF2B5EF4-FFF2-40B4-BE49-F238E27FC236}">
                <a16:creationId xmlns:a16="http://schemas.microsoft.com/office/drawing/2014/main" id="{34845CE8-62DD-C714-DE56-485DBD7B5D78}"/>
              </a:ext>
            </a:extLst>
          </p:cNvPr>
          <p:cNvGrpSpPr>
            <a:grpSpLocks noChangeAspect="1"/>
          </p:cNvGrpSpPr>
          <p:nvPr userDrawn="1"/>
        </p:nvGrpSpPr>
        <p:grpSpPr>
          <a:xfrm>
            <a:off x="7468077" y="1011730"/>
            <a:ext cx="822960" cy="822960"/>
            <a:chOff x="1422185" y="1579726"/>
            <a:chExt cx="1060908" cy="1060908"/>
          </a:xfrm>
        </p:grpSpPr>
        <p:sp>
          <p:nvSpPr>
            <p:cNvPr id="35" name="Oval 34">
              <a:extLst>
                <a:ext uri="{FF2B5EF4-FFF2-40B4-BE49-F238E27FC236}">
                  <a16:creationId xmlns:a16="http://schemas.microsoft.com/office/drawing/2014/main" id="{197B07AA-FE0F-E45D-7CC7-831465913056}"/>
                </a:ext>
              </a:extLst>
            </p:cNvPr>
            <p:cNvSpPr/>
            <p:nvPr userDrawn="1"/>
          </p:nvSpPr>
          <p:spPr>
            <a:xfrm>
              <a:off x="1422185" y="1579726"/>
              <a:ext cx="1060908" cy="1060908"/>
            </a:xfrm>
            <a:prstGeom prst="ellipse">
              <a:avLst/>
            </a:prstGeom>
            <a:noFill/>
            <a:ln w="28575" cap="flat" cmpd="sng" algn="ctr">
              <a:solidFill>
                <a:schemeClr val="accent6"/>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300" b="0" i="0" u="none" strike="noStrike" kern="0" cap="none" spc="0" normalizeH="0" baseline="0" noProof="0" dirty="0">
                <a:ln>
                  <a:noFill/>
                </a:ln>
                <a:solidFill>
                  <a:schemeClr val="accent1"/>
                </a:solidFill>
                <a:effectLst/>
                <a:uLnTx/>
                <a:uFillTx/>
                <a:latin typeface="Amazon Ember Heavy"/>
                <a:ea typeface="+mn-ea"/>
                <a:cs typeface="+mn-cs"/>
              </a:endParaRPr>
            </a:p>
          </p:txBody>
        </p:sp>
        <p:sp>
          <p:nvSpPr>
            <p:cNvPr id="36" name="Graphic 11" descr="Checkmark">
              <a:extLst>
                <a:ext uri="{FF2B5EF4-FFF2-40B4-BE49-F238E27FC236}">
                  <a16:creationId xmlns:a16="http://schemas.microsoft.com/office/drawing/2014/main" id="{129D2A83-D710-FAAD-B39C-853E30ED34B3}"/>
                </a:ext>
              </a:extLst>
            </p:cNvPr>
            <p:cNvSpPr/>
            <p:nvPr userDrawn="1"/>
          </p:nvSpPr>
          <p:spPr>
            <a:xfrm>
              <a:off x="1626621" y="1878812"/>
              <a:ext cx="652039" cy="462739"/>
            </a:xfrm>
            <a:custGeom>
              <a:avLst/>
              <a:gdLst>
                <a:gd name="connsiteX0" fmla="*/ 810101 w 885825"/>
                <a:gd name="connsiteY0" fmla="*/ 7144 h 628650"/>
                <a:gd name="connsiteX1" fmla="*/ 322421 w 885825"/>
                <a:gd name="connsiteY1" fmla="*/ 468154 h 628650"/>
                <a:gd name="connsiteX2" fmla="*/ 88106 w 885825"/>
                <a:gd name="connsiteY2" fmla="*/ 228124 h 628650"/>
                <a:gd name="connsiteX3" fmla="*/ 7144 w 885825"/>
                <a:gd name="connsiteY3" fmla="*/ 305276 h 628650"/>
                <a:gd name="connsiteX4" fmla="*/ 318611 w 885825"/>
                <a:gd name="connsiteY4" fmla="*/ 625316 h 628650"/>
                <a:gd name="connsiteX5" fmla="*/ 400526 w 885825"/>
                <a:gd name="connsiteY5" fmla="*/ 549116 h 628650"/>
                <a:gd name="connsiteX6" fmla="*/ 887254 w 885825"/>
                <a:gd name="connsiteY6" fmla="*/ 87154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5825" h="628650">
                  <a:moveTo>
                    <a:pt x="810101" y="7144"/>
                  </a:moveTo>
                  <a:lnTo>
                    <a:pt x="322421" y="468154"/>
                  </a:lnTo>
                  <a:lnTo>
                    <a:pt x="88106" y="228124"/>
                  </a:lnTo>
                  <a:lnTo>
                    <a:pt x="7144" y="305276"/>
                  </a:lnTo>
                  <a:lnTo>
                    <a:pt x="318611" y="625316"/>
                  </a:lnTo>
                  <a:lnTo>
                    <a:pt x="400526" y="549116"/>
                  </a:lnTo>
                  <a:lnTo>
                    <a:pt x="887254" y="87154"/>
                  </a:lnTo>
                  <a:close/>
                </a:path>
              </a:pathLst>
            </a:custGeom>
            <a:solidFill>
              <a:schemeClr val="accent6"/>
            </a:solidFill>
            <a:ln w="28575" cap="rnd">
              <a:solidFill>
                <a:schemeClr val="accent6"/>
              </a:solidFill>
              <a:prstDash val="solid"/>
              <a:round/>
            </a:ln>
          </p:spPr>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accent1"/>
                </a:solidFill>
                <a:effectLst/>
                <a:uLnTx/>
                <a:uFillTx/>
                <a:latin typeface="Amazon Ember"/>
              </a:endParaRPr>
            </a:p>
          </p:txBody>
        </p:sp>
      </p:grpSp>
      <p:sp>
        <p:nvSpPr>
          <p:cNvPr id="37" name="Graphic 13">
            <a:extLst>
              <a:ext uri="{FF2B5EF4-FFF2-40B4-BE49-F238E27FC236}">
                <a16:creationId xmlns:a16="http://schemas.microsoft.com/office/drawing/2014/main" id="{CE81FAE8-BD52-75D6-209C-134050AC8C55}"/>
              </a:ext>
            </a:extLst>
          </p:cNvPr>
          <p:cNvSpPr/>
          <p:nvPr userDrawn="1"/>
        </p:nvSpPr>
        <p:spPr>
          <a:xfrm>
            <a:off x="314325" y="1423210"/>
            <a:ext cx="2014538" cy="3158517"/>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1"/>
            </a:solidFill>
            <a:prstDash val="solid"/>
            <a:miter/>
          </a:ln>
        </p:spPr>
        <p:txBody>
          <a:bodyPr rtlCol="0" anchor="ctr"/>
          <a:lstStyle/>
          <a:p>
            <a:endParaRPr lang="en-US" sz="1013"/>
          </a:p>
        </p:txBody>
      </p:sp>
      <p:sp>
        <p:nvSpPr>
          <p:cNvPr id="38" name="Graphic 13">
            <a:extLst>
              <a:ext uri="{FF2B5EF4-FFF2-40B4-BE49-F238E27FC236}">
                <a16:creationId xmlns:a16="http://schemas.microsoft.com/office/drawing/2014/main" id="{38238574-7FE9-9EF5-C0D8-AEA3B4DABDD0}"/>
              </a:ext>
            </a:extLst>
          </p:cNvPr>
          <p:cNvSpPr/>
          <p:nvPr userDrawn="1"/>
        </p:nvSpPr>
        <p:spPr>
          <a:xfrm>
            <a:off x="2500312" y="1423210"/>
            <a:ext cx="2014538" cy="3158517"/>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2"/>
            </a:solidFill>
            <a:prstDash val="solid"/>
            <a:miter/>
          </a:ln>
        </p:spPr>
        <p:txBody>
          <a:bodyPr rtlCol="0" anchor="ctr"/>
          <a:lstStyle/>
          <a:p>
            <a:endParaRPr lang="en-US" sz="1013"/>
          </a:p>
        </p:txBody>
      </p:sp>
      <p:sp>
        <p:nvSpPr>
          <p:cNvPr id="39" name="Graphic 13">
            <a:extLst>
              <a:ext uri="{FF2B5EF4-FFF2-40B4-BE49-F238E27FC236}">
                <a16:creationId xmlns:a16="http://schemas.microsoft.com/office/drawing/2014/main" id="{FA74C7F6-820B-D9F2-F6BD-D6ED60A79993}"/>
              </a:ext>
            </a:extLst>
          </p:cNvPr>
          <p:cNvSpPr/>
          <p:nvPr userDrawn="1"/>
        </p:nvSpPr>
        <p:spPr>
          <a:xfrm>
            <a:off x="4686300" y="1423210"/>
            <a:ext cx="2014538" cy="3158517"/>
          </a:xfrm>
          <a:custGeom>
            <a:avLst/>
            <a:gdLst>
              <a:gd name="connsiteX0" fmla="*/ 1378363 w 1961959"/>
              <a:gd name="connsiteY0" fmla="*/ 0 h 3069145"/>
              <a:gd name="connsiteX1" fmla="*/ 1961960 w 1961959"/>
              <a:gd name="connsiteY1" fmla="*/ 0 h 3069145"/>
              <a:gd name="connsiteX2" fmla="*/ 1961960 w 1961959"/>
              <a:gd name="connsiteY2" fmla="*/ 3069146 h 3069145"/>
              <a:gd name="connsiteX3" fmla="*/ 0 w 1961959"/>
              <a:gd name="connsiteY3" fmla="*/ 3069146 h 3069145"/>
              <a:gd name="connsiteX4" fmla="*/ 0 w 1961959"/>
              <a:gd name="connsiteY4" fmla="*/ 0 h 3069145"/>
              <a:gd name="connsiteX5" fmla="*/ 0 w 1961959"/>
              <a:gd name="connsiteY5" fmla="*/ 0 h 3069145"/>
              <a:gd name="connsiteX6" fmla="*/ 577977 w 1961959"/>
              <a:gd name="connsiteY6" fmla="*/ 0 h 3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1959" h="3069145">
                <a:moveTo>
                  <a:pt x="1378363" y="0"/>
                </a:moveTo>
                <a:lnTo>
                  <a:pt x="1961960" y="0"/>
                </a:lnTo>
                <a:lnTo>
                  <a:pt x="1961960" y="3069146"/>
                </a:lnTo>
                <a:lnTo>
                  <a:pt x="0" y="3069146"/>
                </a:lnTo>
                <a:lnTo>
                  <a:pt x="0" y="0"/>
                </a:lnTo>
                <a:lnTo>
                  <a:pt x="0" y="0"/>
                </a:lnTo>
                <a:lnTo>
                  <a:pt x="577977" y="0"/>
                </a:lnTo>
              </a:path>
            </a:pathLst>
          </a:custGeom>
          <a:noFill/>
          <a:ln w="19050" cap="flat">
            <a:solidFill>
              <a:schemeClr val="accent5"/>
            </a:solidFill>
            <a:prstDash val="solid"/>
            <a:miter/>
          </a:ln>
        </p:spPr>
        <p:txBody>
          <a:bodyPr rtlCol="0" anchor="ctr"/>
          <a:lstStyle/>
          <a:p>
            <a:endParaRPr lang="en-US" sz="1013"/>
          </a:p>
        </p:txBody>
      </p:sp>
      <p:sp>
        <p:nvSpPr>
          <p:cNvPr id="2" name="Title 1">
            <a:extLst>
              <a:ext uri="{FF2B5EF4-FFF2-40B4-BE49-F238E27FC236}">
                <a16:creationId xmlns:a16="http://schemas.microsoft.com/office/drawing/2014/main" id="{8B120522-A404-51AF-CFF1-17EC831B73BB}"/>
              </a:ext>
            </a:extLst>
          </p:cNvPr>
          <p:cNvSpPr>
            <a:spLocks noGrp="1"/>
          </p:cNvSpPr>
          <p:nvPr>
            <p:ph type="title" hasCustomPrompt="1"/>
          </p:nvPr>
        </p:nvSpPr>
        <p:spPr/>
        <p:txBody>
          <a:bodyPr/>
          <a:lstStyle>
            <a:lvl1pPr>
              <a:defRPr/>
            </a:lvl1pPr>
          </a:lstStyle>
          <a:p>
            <a:r>
              <a:rPr lang="en-US" dirty="0"/>
              <a:t>Top use cases</a:t>
            </a:r>
          </a:p>
        </p:txBody>
      </p:sp>
      <p:sp>
        <p:nvSpPr>
          <p:cNvPr id="10" name="Text Placeholder 9">
            <a:extLst>
              <a:ext uri="{FF2B5EF4-FFF2-40B4-BE49-F238E27FC236}">
                <a16:creationId xmlns:a16="http://schemas.microsoft.com/office/drawing/2014/main" id="{085FC429-B813-BCF9-75C9-C157797DC654}"/>
              </a:ext>
            </a:extLst>
          </p:cNvPr>
          <p:cNvSpPr>
            <a:spLocks noGrp="1"/>
          </p:cNvSpPr>
          <p:nvPr>
            <p:ph type="body" sz="quarter" idx="11" hasCustomPrompt="1"/>
          </p:nvPr>
        </p:nvSpPr>
        <p:spPr>
          <a:xfrm>
            <a:off x="426625" y="1951275"/>
            <a:ext cx="1789938" cy="653256"/>
          </a:xfrm>
        </p:spPr>
        <p:txBody>
          <a:bodyPr/>
          <a:lstStyle>
            <a:lvl1pPr marL="0" indent="0" algn="ctr">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Short text here. Bold important information.</a:t>
            </a:r>
          </a:p>
        </p:txBody>
      </p:sp>
      <p:sp>
        <p:nvSpPr>
          <p:cNvPr id="11" name="Text Placeholder 9">
            <a:extLst>
              <a:ext uri="{FF2B5EF4-FFF2-40B4-BE49-F238E27FC236}">
                <a16:creationId xmlns:a16="http://schemas.microsoft.com/office/drawing/2014/main" id="{D3BBFC18-52EB-E076-6D1C-E46A644C2D6D}"/>
              </a:ext>
            </a:extLst>
          </p:cNvPr>
          <p:cNvSpPr>
            <a:spLocks noGrp="1"/>
          </p:cNvSpPr>
          <p:nvPr>
            <p:ph type="body" sz="quarter" idx="12" hasCustomPrompt="1"/>
          </p:nvPr>
        </p:nvSpPr>
        <p:spPr>
          <a:xfrm>
            <a:off x="2612612" y="1951275"/>
            <a:ext cx="1789938" cy="653256"/>
          </a:xfrm>
        </p:spPr>
        <p:txBody>
          <a:bodyPr/>
          <a:lstStyle>
            <a:lvl1pPr marL="0" indent="0" algn="ctr">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Short text here. Bold important information.</a:t>
            </a:r>
          </a:p>
        </p:txBody>
      </p:sp>
      <p:sp>
        <p:nvSpPr>
          <p:cNvPr id="12" name="Text Placeholder 9">
            <a:extLst>
              <a:ext uri="{FF2B5EF4-FFF2-40B4-BE49-F238E27FC236}">
                <a16:creationId xmlns:a16="http://schemas.microsoft.com/office/drawing/2014/main" id="{7CB3671D-B64E-F549-5A9E-5C888A90A543}"/>
              </a:ext>
            </a:extLst>
          </p:cNvPr>
          <p:cNvSpPr>
            <a:spLocks noGrp="1"/>
          </p:cNvSpPr>
          <p:nvPr>
            <p:ph type="body" sz="quarter" idx="13" hasCustomPrompt="1"/>
          </p:nvPr>
        </p:nvSpPr>
        <p:spPr>
          <a:xfrm>
            <a:off x="4798600" y="1951275"/>
            <a:ext cx="1789938" cy="653256"/>
          </a:xfrm>
        </p:spPr>
        <p:txBody>
          <a:bodyPr/>
          <a:lstStyle>
            <a:lvl1pPr marL="0" indent="0" algn="ctr">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Short text here. Bold important information.</a:t>
            </a:r>
          </a:p>
        </p:txBody>
      </p:sp>
      <p:sp>
        <p:nvSpPr>
          <p:cNvPr id="13" name="Text Placeholder 9">
            <a:extLst>
              <a:ext uri="{FF2B5EF4-FFF2-40B4-BE49-F238E27FC236}">
                <a16:creationId xmlns:a16="http://schemas.microsoft.com/office/drawing/2014/main" id="{B9D0BBA1-AF91-1A1E-E1D3-5679BA150445}"/>
              </a:ext>
            </a:extLst>
          </p:cNvPr>
          <p:cNvSpPr>
            <a:spLocks noGrp="1"/>
          </p:cNvSpPr>
          <p:nvPr>
            <p:ph type="body" sz="quarter" idx="14" hasCustomPrompt="1"/>
          </p:nvPr>
        </p:nvSpPr>
        <p:spPr>
          <a:xfrm>
            <a:off x="6984588" y="1951275"/>
            <a:ext cx="1789938" cy="653256"/>
          </a:xfrm>
        </p:spPr>
        <p:txBody>
          <a:bodyPr/>
          <a:lstStyle>
            <a:lvl1pPr marL="0" indent="0" algn="ctr">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Short text here. Bold important information.</a:t>
            </a:r>
          </a:p>
        </p:txBody>
      </p:sp>
    </p:spTree>
    <p:extLst>
      <p:ext uri="{BB962C8B-B14F-4D97-AF65-F5344CB8AC3E}">
        <p14:creationId xmlns:p14="http://schemas.microsoft.com/office/powerpoint/2010/main" val="3801768337"/>
      </p:ext>
    </p:extLst>
  </p:cSld>
  <p:clrMapOvr>
    <a:masterClrMapping/>
  </p:clrMapOvr>
  <p:transition>
    <p:fade/>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Industry Use Case: Text and Image">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8488BA-042B-5131-5D00-85C81E47436D}"/>
              </a:ext>
            </a:extLst>
          </p:cNvPr>
          <p:cNvSpPr>
            <a:spLocks noGrp="1"/>
          </p:cNvSpPr>
          <p:nvPr>
            <p:ph type="pic" sz="quarter" idx="13" hasCustomPrompt="1"/>
          </p:nvPr>
        </p:nvSpPr>
        <p:spPr>
          <a:xfrm>
            <a:off x="4572000" y="336551"/>
            <a:ext cx="4572000" cy="4806949"/>
          </a:xfrm>
        </p:spPr>
        <p:txBody>
          <a:bodyPr anchor="ctr" anchorCtr="0">
            <a:noAutofit/>
          </a:bodyPr>
          <a:lstStyle>
            <a:lvl1pPr marL="0" indent="0" algn="ctr">
              <a:buNone/>
              <a:defRPr/>
            </a:lvl1pPr>
          </a:lstStyle>
          <a:p>
            <a:r>
              <a:rPr lang="en-US" dirty="0"/>
              <a:t>Click (or paste) to insert picture</a:t>
            </a:r>
          </a:p>
        </p:txBody>
      </p:sp>
      <p:sp>
        <p:nvSpPr>
          <p:cNvPr id="2" name="Title 1">
            <a:extLst>
              <a:ext uri="{FF2B5EF4-FFF2-40B4-BE49-F238E27FC236}">
                <a16:creationId xmlns:a16="http://schemas.microsoft.com/office/drawing/2014/main" id="{7E9502FC-BDB5-91E4-E697-696CEA66CF85}"/>
              </a:ext>
            </a:extLst>
          </p:cNvPr>
          <p:cNvSpPr>
            <a:spLocks noGrp="1"/>
          </p:cNvSpPr>
          <p:nvPr>
            <p:ph type="title" hasCustomPrompt="1"/>
          </p:nvPr>
        </p:nvSpPr>
        <p:spPr>
          <a:xfrm>
            <a:off x="318778" y="266262"/>
            <a:ext cx="4088915" cy="478631"/>
          </a:xfrm>
        </p:spPr>
        <p:txBody>
          <a:bodyPr/>
          <a:lstStyle>
            <a:lvl1pPr>
              <a:defRPr/>
            </a:lvl1pPr>
          </a:lstStyle>
          <a:p>
            <a:r>
              <a:rPr lang="en-US" dirty="0"/>
              <a:t>Use cases – industry specific</a:t>
            </a:r>
          </a:p>
        </p:txBody>
      </p:sp>
      <p:sp>
        <p:nvSpPr>
          <p:cNvPr id="7" name="Content Placeholder 6">
            <a:extLst>
              <a:ext uri="{FF2B5EF4-FFF2-40B4-BE49-F238E27FC236}">
                <a16:creationId xmlns:a16="http://schemas.microsoft.com/office/drawing/2014/main" id="{647CF485-715A-843B-D745-6020CA951F42}"/>
              </a:ext>
            </a:extLst>
          </p:cNvPr>
          <p:cNvSpPr>
            <a:spLocks noGrp="1"/>
          </p:cNvSpPr>
          <p:nvPr>
            <p:ph sz="quarter" idx="11" hasCustomPrompt="1"/>
          </p:nvPr>
        </p:nvSpPr>
        <p:spPr>
          <a:xfrm>
            <a:off x="314325" y="1036674"/>
            <a:ext cx="4088915" cy="300082"/>
          </a:xfrm>
        </p:spPr>
        <p:txBody>
          <a:bodyPr/>
          <a:lstStyle>
            <a:lvl1pPr marL="0" indent="0">
              <a:spcBef>
                <a:spcPts val="900"/>
              </a:spcBef>
              <a:spcAft>
                <a:spcPts val="0"/>
              </a:spcAft>
              <a:buNone/>
              <a:defRPr sz="1500" b="0">
                <a:solidFill>
                  <a:schemeClr val="tx1"/>
                </a:solidFill>
              </a:defRPr>
            </a:lvl1pPr>
            <a:lvl2pPr marL="212598" indent="-212598">
              <a:spcBef>
                <a:spcPts val="450"/>
              </a:spcBef>
              <a:spcAft>
                <a:spcPts val="0"/>
              </a:spcAft>
              <a:buFont typeface="Arial" panose="020B0604020202020204" pitchFamily="34" charset="0"/>
              <a:buChar char="•"/>
              <a:defRPr sz="1500"/>
            </a:lvl2pPr>
            <a:lvl3pPr marL="173831" indent="0">
              <a:buNone/>
              <a:defRPr/>
            </a:lvl3pPr>
            <a:lvl4pPr marL="514350" indent="0">
              <a:buNone/>
              <a:defRPr/>
            </a:lvl4pPr>
            <a:lvl5pPr marL="514350" indent="0">
              <a:buNone/>
              <a:defRPr/>
            </a:lvl5pPr>
          </a:lstStyle>
          <a:p>
            <a:pPr lvl="0"/>
            <a:r>
              <a:rPr lang="en-US" dirty="0"/>
              <a:t>Enter text</a:t>
            </a:r>
          </a:p>
        </p:txBody>
      </p:sp>
      <p:sp>
        <p:nvSpPr>
          <p:cNvPr id="5" name="Text Placeholder 4">
            <a:extLst>
              <a:ext uri="{FF2B5EF4-FFF2-40B4-BE49-F238E27FC236}">
                <a16:creationId xmlns:a16="http://schemas.microsoft.com/office/drawing/2014/main" id="{710F728F-9734-C9DC-3D20-50AD5F28645D}"/>
              </a:ext>
            </a:extLst>
          </p:cNvPr>
          <p:cNvSpPr>
            <a:spLocks noGrp="1"/>
          </p:cNvSpPr>
          <p:nvPr>
            <p:ph type="body" sz="quarter" idx="14" hasCustomPrompt="1"/>
          </p:nvPr>
        </p:nvSpPr>
        <p:spPr>
          <a:xfrm>
            <a:off x="5801868" y="0"/>
            <a:ext cx="2112264" cy="233172"/>
          </a:xfrm>
          <a:solidFill>
            <a:schemeClr val="accent2"/>
          </a:solidFill>
        </p:spPr>
        <p:txBody>
          <a:bodyPr anchor="ctr" anchorCtr="0">
            <a:noAutofit/>
          </a:bodyPr>
          <a:lstStyle>
            <a:lvl1pPr marL="0" indent="0" algn="ctr">
              <a:buNone/>
              <a:defRPr sz="1050" cap="all" baseline="0"/>
            </a:lvl1pPr>
            <a:lvl2pPr marL="171450" indent="0" algn="ctr">
              <a:buNone/>
              <a:defRPr/>
            </a:lvl2pPr>
            <a:lvl3pPr marL="173831" indent="0" algn="ctr">
              <a:buNone/>
              <a:defRPr/>
            </a:lvl3pPr>
            <a:lvl4pPr marL="514350" indent="0" algn="ctr">
              <a:buNone/>
              <a:defRPr/>
            </a:lvl4pPr>
            <a:lvl5pPr marL="514350" indent="0" algn="ctr">
              <a:buNone/>
              <a:defRPr/>
            </a:lvl5pPr>
          </a:lstStyle>
          <a:p>
            <a:pPr lvl="0"/>
            <a:r>
              <a:rPr lang="en-US" dirty="0"/>
              <a:t>Industry Name Here</a:t>
            </a:r>
          </a:p>
        </p:txBody>
      </p:sp>
    </p:spTree>
    <p:extLst>
      <p:ext uri="{BB962C8B-B14F-4D97-AF65-F5344CB8AC3E}">
        <p14:creationId xmlns:p14="http://schemas.microsoft.com/office/powerpoint/2010/main" val="369982998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9B006F4-7475-430B-A870-C1C31692D3CF}"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554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EB5E2E08-5DD2-4F83-BA90-1EBF9D47348A}"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77758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Customer: Color Box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318778" y="266262"/>
            <a:ext cx="6411470" cy="478631"/>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6828264" y="0"/>
            <a:ext cx="2068087" cy="905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5" name="TextBox 4">
            <a:extLst>
              <a:ext uri="{FF2B5EF4-FFF2-40B4-BE49-F238E27FC236}">
                <a16:creationId xmlns:a16="http://schemas.microsoft.com/office/drawing/2014/main" id="{4792D602-43DB-7862-5C0C-D1F21B4E0DA0}"/>
              </a:ext>
            </a:extLst>
          </p:cNvPr>
          <p:cNvSpPr txBox="1"/>
          <p:nvPr userDrawn="1"/>
        </p:nvSpPr>
        <p:spPr>
          <a:xfrm>
            <a:off x="1159774" y="1035048"/>
            <a:ext cx="1013739" cy="184666"/>
          </a:xfrm>
          <a:prstGeom prst="rect">
            <a:avLst/>
          </a:prstGeom>
          <a:noFill/>
        </p:spPr>
        <p:txBody>
          <a:bodyPr wrap="none" lIns="68580" tIns="0" rIns="68580" bIns="0" rtlCol="0">
            <a:spAutoFit/>
          </a:bodyPr>
          <a:lstStyle/>
          <a:p>
            <a:pPr algn="ctr"/>
            <a:r>
              <a:rPr lang="en-US" sz="1200" b="1" dirty="0">
                <a:solidFill>
                  <a:schemeClr val="accent5"/>
                </a:solidFill>
              </a:rPr>
              <a:t>CHALLENGE</a:t>
            </a:r>
          </a:p>
        </p:txBody>
      </p:sp>
      <p:sp>
        <p:nvSpPr>
          <p:cNvPr id="6" name="TextBox 5">
            <a:extLst>
              <a:ext uri="{FF2B5EF4-FFF2-40B4-BE49-F238E27FC236}">
                <a16:creationId xmlns:a16="http://schemas.microsoft.com/office/drawing/2014/main" id="{FC4A1665-F696-89A1-7DF7-972EE5133151}"/>
              </a:ext>
            </a:extLst>
          </p:cNvPr>
          <p:cNvSpPr txBox="1"/>
          <p:nvPr userDrawn="1"/>
        </p:nvSpPr>
        <p:spPr>
          <a:xfrm>
            <a:off x="5621099" y="1035048"/>
            <a:ext cx="920766" cy="184666"/>
          </a:xfrm>
          <a:prstGeom prst="rect">
            <a:avLst/>
          </a:prstGeom>
          <a:noFill/>
        </p:spPr>
        <p:txBody>
          <a:bodyPr wrap="none" lIns="68580" tIns="0" rIns="68580" bIns="0" rtlCol="0">
            <a:spAutoFit/>
          </a:bodyPr>
          <a:lstStyle/>
          <a:p>
            <a:pPr algn="ctr"/>
            <a:r>
              <a:rPr lang="en-US" sz="1200" b="1" dirty="0">
                <a:solidFill>
                  <a:schemeClr val="accent2"/>
                </a:solidFill>
              </a:rPr>
              <a:t>SOLUTION</a:t>
            </a:r>
          </a:p>
        </p:txBody>
      </p:sp>
      <p:sp>
        <p:nvSpPr>
          <p:cNvPr id="9" name="TextBox 8">
            <a:extLst>
              <a:ext uri="{FF2B5EF4-FFF2-40B4-BE49-F238E27FC236}">
                <a16:creationId xmlns:a16="http://schemas.microsoft.com/office/drawing/2014/main" id="{0112D5F1-EFE2-3E5D-F89B-F6B4529222F3}"/>
              </a:ext>
            </a:extLst>
          </p:cNvPr>
          <p:cNvSpPr txBox="1"/>
          <p:nvPr userDrawn="1"/>
        </p:nvSpPr>
        <p:spPr>
          <a:xfrm>
            <a:off x="5630719" y="2786578"/>
            <a:ext cx="901530" cy="184666"/>
          </a:xfrm>
          <a:prstGeom prst="rect">
            <a:avLst/>
          </a:prstGeom>
          <a:noFill/>
        </p:spPr>
        <p:txBody>
          <a:bodyPr wrap="none" lIns="68580" tIns="0" rIns="68580" bIns="0" rtlCol="0">
            <a:spAutoFit/>
          </a:bodyPr>
          <a:lstStyle/>
          <a:p>
            <a:pPr algn="ctr"/>
            <a:r>
              <a:rPr lang="en-US" sz="1200" b="1" dirty="0">
                <a:solidFill>
                  <a:schemeClr val="accent6"/>
                </a:solidFill>
              </a:rPr>
              <a:t>OUTCOME</a:t>
            </a:r>
          </a:p>
        </p:txBody>
      </p:sp>
      <p:sp>
        <p:nvSpPr>
          <p:cNvPr id="10" name="Freeform: Shape 9">
            <a:extLst>
              <a:ext uri="{FF2B5EF4-FFF2-40B4-BE49-F238E27FC236}">
                <a16:creationId xmlns:a16="http://schemas.microsoft.com/office/drawing/2014/main" id="{3B604A98-8FB4-7AF4-1315-5297771CB358}"/>
              </a:ext>
            </a:extLst>
          </p:cNvPr>
          <p:cNvSpPr/>
          <p:nvPr userDrawn="1"/>
        </p:nvSpPr>
        <p:spPr>
          <a:xfrm>
            <a:off x="314325" y="1127381"/>
            <a:ext cx="2704636" cy="3530344"/>
          </a:xfrm>
          <a:custGeom>
            <a:avLst/>
            <a:gdLst>
              <a:gd name="connsiteX0" fmla="*/ 1808988 w 2628995"/>
              <a:gd name="connsiteY0" fmla="*/ 0 h 2858261"/>
              <a:gd name="connsiteX1" fmla="*/ 2628995 w 2628995"/>
              <a:gd name="connsiteY1" fmla="*/ 0 h 2858261"/>
              <a:gd name="connsiteX2" fmla="*/ 2628995 w 2628995"/>
              <a:gd name="connsiteY2" fmla="*/ 2858262 h 2858261"/>
              <a:gd name="connsiteX3" fmla="*/ 0 w 2628995"/>
              <a:gd name="connsiteY3" fmla="*/ 2858262 h 2858261"/>
              <a:gd name="connsiteX4" fmla="*/ 0 w 2628995"/>
              <a:gd name="connsiteY4" fmla="*/ 0 h 2858261"/>
              <a:gd name="connsiteX5" fmla="*/ 0 w 2628995"/>
              <a:gd name="connsiteY5" fmla="*/ 0 h 2858261"/>
              <a:gd name="connsiteX6" fmla="*/ 820103 w 2628995"/>
              <a:gd name="connsiteY6" fmla="*/ 0 h 2858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995" h="2858261">
                <a:moveTo>
                  <a:pt x="1808988" y="0"/>
                </a:moveTo>
                <a:lnTo>
                  <a:pt x="2628995" y="0"/>
                </a:lnTo>
                <a:lnTo>
                  <a:pt x="2628995" y="2858262"/>
                </a:lnTo>
                <a:lnTo>
                  <a:pt x="0" y="2858262"/>
                </a:lnTo>
                <a:lnTo>
                  <a:pt x="0" y="0"/>
                </a:lnTo>
                <a:lnTo>
                  <a:pt x="0" y="0"/>
                </a:lnTo>
                <a:lnTo>
                  <a:pt x="820103" y="0"/>
                </a:lnTo>
              </a:path>
            </a:pathLst>
          </a:custGeom>
          <a:noFill/>
          <a:ln w="12700" cap="flat">
            <a:solidFill>
              <a:schemeClr val="accent5"/>
            </a:solidFill>
            <a:prstDash val="solid"/>
            <a:miter/>
          </a:ln>
        </p:spPr>
        <p:txBody>
          <a:bodyPr rtlCol="0" anchor="ctr"/>
          <a:lstStyle/>
          <a:p>
            <a:endParaRPr lang="en-US" sz="1013"/>
          </a:p>
        </p:txBody>
      </p:sp>
      <p:sp>
        <p:nvSpPr>
          <p:cNvPr id="11" name="Freeform: Shape 10">
            <a:extLst>
              <a:ext uri="{FF2B5EF4-FFF2-40B4-BE49-F238E27FC236}">
                <a16:creationId xmlns:a16="http://schemas.microsoft.com/office/drawing/2014/main" id="{F53AD31D-5C4C-797F-4FF2-79F01D515A81}"/>
              </a:ext>
            </a:extLst>
          </p:cNvPr>
          <p:cNvSpPr/>
          <p:nvPr userDrawn="1"/>
        </p:nvSpPr>
        <p:spPr>
          <a:xfrm>
            <a:off x="3266610" y="1127381"/>
            <a:ext cx="5629742" cy="1467612"/>
          </a:xfrm>
          <a:custGeom>
            <a:avLst/>
            <a:gdLst>
              <a:gd name="connsiteX0" fmla="*/ 3187637 w 5474874"/>
              <a:gd name="connsiteY0" fmla="*/ 0 h 1426368"/>
              <a:gd name="connsiteX1" fmla="*/ 5474875 w 5474874"/>
              <a:gd name="connsiteY1" fmla="*/ 0 h 1426368"/>
              <a:gd name="connsiteX2" fmla="*/ 5474875 w 5474874"/>
              <a:gd name="connsiteY2" fmla="*/ 1426369 h 1426368"/>
              <a:gd name="connsiteX3" fmla="*/ 0 w 5474874"/>
              <a:gd name="connsiteY3" fmla="*/ 1426369 h 1426368"/>
              <a:gd name="connsiteX4" fmla="*/ 0 w 5474874"/>
              <a:gd name="connsiteY4" fmla="*/ 0 h 1426368"/>
              <a:gd name="connsiteX5" fmla="*/ 0 w 5474874"/>
              <a:gd name="connsiteY5" fmla="*/ 0 h 1426368"/>
              <a:gd name="connsiteX6" fmla="*/ 2287238 w 5474874"/>
              <a:gd name="connsiteY6" fmla="*/ 0 h 142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426368">
                <a:moveTo>
                  <a:pt x="3187637" y="0"/>
                </a:moveTo>
                <a:lnTo>
                  <a:pt x="5474875" y="0"/>
                </a:lnTo>
                <a:lnTo>
                  <a:pt x="5474875" y="1426369"/>
                </a:lnTo>
                <a:lnTo>
                  <a:pt x="0" y="1426369"/>
                </a:lnTo>
                <a:lnTo>
                  <a:pt x="0" y="0"/>
                </a:lnTo>
                <a:lnTo>
                  <a:pt x="0" y="0"/>
                </a:lnTo>
                <a:lnTo>
                  <a:pt x="2287238" y="0"/>
                </a:lnTo>
              </a:path>
            </a:pathLst>
          </a:custGeom>
          <a:noFill/>
          <a:ln w="12700" cap="flat">
            <a:solidFill>
              <a:schemeClr val="accent2"/>
            </a:solidFill>
            <a:prstDash val="solid"/>
            <a:miter/>
          </a:ln>
        </p:spPr>
        <p:txBody>
          <a:bodyPr rtlCol="0" anchor="ctr"/>
          <a:lstStyle/>
          <a:p>
            <a:endParaRPr lang="en-US" sz="1013">
              <a:solidFill>
                <a:schemeClr val="accent2"/>
              </a:solidFill>
            </a:endParaRPr>
          </a:p>
        </p:txBody>
      </p:sp>
      <p:sp>
        <p:nvSpPr>
          <p:cNvPr id="12" name="Freeform: Shape 11">
            <a:extLst>
              <a:ext uri="{FF2B5EF4-FFF2-40B4-BE49-F238E27FC236}">
                <a16:creationId xmlns:a16="http://schemas.microsoft.com/office/drawing/2014/main" id="{6EBE11F3-23F2-06CE-0CE4-CE97E7A82969}"/>
              </a:ext>
            </a:extLst>
          </p:cNvPr>
          <p:cNvSpPr/>
          <p:nvPr userDrawn="1"/>
        </p:nvSpPr>
        <p:spPr>
          <a:xfrm>
            <a:off x="3266610" y="2871021"/>
            <a:ext cx="5629742" cy="1786703"/>
          </a:xfrm>
          <a:custGeom>
            <a:avLst/>
            <a:gdLst>
              <a:gd name="connsiteX0" fmla="*/ 3177636 w 5474874"/>
              <a:gd name="connsiteY0" fmla="*/ 0 h 1165478"/>
              <a:gd name="connsiteX1" fmla="*/ 5474875 w 5474874"/>
              <a:gd name="connsiteY1" fmla="*/ 0 h 1165478"/>
              <a:gd name="connsiteX2" fmla="*/ 5474875 w 5474874"/>
              <a:gd name="connsiteY2" fmla="*/ 1165479 h 1165478"/>
              <a:gd name="connsiteX3" fmla="*/ 0 w 5474874"/>
              <a:gd name="connsiteY3" fmla="*/ 1165479 h 1165478"/>
              <a:gd name="connsiteX4" fmla="*/ 0 w 5474874"/>
              <a:gd name="connsiteY4" fmla="*/ 0 h 1165478"/>
              <a:gd name="connsiteX5" fmla="*/ 0 w 5474874"/>
              <a:gd name="connsiteY5" fmla="*/ 0 h 1165478"/>
              <a:gd name="connsiteX6" fmla="*/ 2297240 w 5474874"/>
              <a:gd name="connsiteY6" fmla="*/ 0 h 116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4874" h="1165478">
                <a:moveTo>
                  <a:pt x="3177636" y="0"/>
                </a:moveTo>
                <a:lnTo>
                  <a:pt x="5474875" y="0"/>
                </a:lnTo>
                <a:lnTo>
                  <a:pt x="5474875" y="1165479"/>
                </a:lnTo>
                <a:lnTo>
                  <a:pt x="0" y="1165479"/>
                </a:lnTo>
                <a:lnTo>
                  <a:pt x="0" y="0"/>
                </a:lnTo>
                <a:lnTo>
                  <a:pt x="0" y="0"/>
                </a:lnTo>
                <a:lnTo>
                  <a:pt x="2297240" y="0"/>
                </a:lnTo>
              </a:path>
            </a:pathLst>
          </a:custGeom>
          <a:noFill/>
          <a:ln w="12700" cap="flat">
            <a:solidFill>
              <a:schemeClr val="accent6"/>
            </a:solidFill>
            <a:prstDash val="solid"/>
            <a:miter/>
          </a:ln>
        </p:spPr>
        <p:txBody>
          <a:bodyPr rtlCol="0" anchor="ctr"/>
          <a:lstStyle/>
          <a:p>
            <a:endParaRPr lang="en-US" sz="1013"/>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60228" cy="51435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7063350" y="270891"/>
            <a:ext cx="1597914" cy="363474"/>
          </a:xfrm>
        </p:spPr>
        <p:txBody>
          <a:bodyPr anchor="ctr" anchorCtr="0">
            <a:noAutofit/>
          </a:bodyPr>
          <a:lstStyle>
            <a:lvl1pPr marL="0" indent="0" algn="ctr">
              <a:buNone/>
              <a:defRPr>
                <a:solidFill>
                  <a:srgbClr val="000000"/>
                </a:solidFill>
              </a:defRPr>
            </a:lvl1pPr>
            <a:lvl2pPr marL="171450" indent="0">
              <a:buNone/>
              <a:defRPr>
                <a:solidFill>
                  <a:srgbClr val="000000"/>
                </a:solidFill>
              </a:defRPr>
            </a:lvl2pPr>
            <a:lvl3pPr marL="173831" indent="0">
              <a:buNone/>
              <a:defRPr>
                <a:solidFill>
                  <a:srgbClr val="000000"/>
                </a:solidFill>
              </a:defRPr>
            </a:lvl3pPr>
            <a:lvl4pPr marL="514350" indent="0">
              <a:buNone/>
              <a:defRPr>
                <a:solidFill>
                  <a:srgbClr val="000000"/>
                </a:solidFill>
              </a:defRPr>
            </a:lvl4pPr>
            <a:lvl5pPr marL="51435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445919" y="1261114"/>
            <a:ext cx="2441448" cy="653256"/>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3368803" y="1261114"/>
            <a:ext cx="5369814" cy="466281"/>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3368803" y="3039070"/>
            <a:ext cx="5369814" cy="653256"/>
          </a:xfrm>
        </p:spPr>
        <p:txBody>
          <a:bodyPr/>
          <a:lstStyle>
            <a:lvl1pPr marL="214313" indent="-214313">
              <a:buFont typeface="Wingdings" panose="05000000000000000000" pitchFamily="2" charset="2"/>
              <a:buChar char="ü"/>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Include outcome and key takeaways using this checkmark bullet format. If you have multiple short bullets, you can use two columns.</a:t>
            </a:r>
          </a:p>
        </p:txBody>
      </p:sp>
    </p:spTree>
    <p:extLst>
      <p:ext uri="{BB962C8B-B14F-4D97-AF65-F5344CB8AC3E}">
        <p14:creationId xmlns:p14="http://schemas.microsoft.com/office/powerpoint/2010/main" val="1880555655"/>
      </p:ext>
    </p:extLst>
  </p:cSld>
  <p:clrMapOvr>
    <a:masterClrMapping/>
  </p:clrMapOvr>
  <p:transition>
    <p:fade/>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Customer: Gray Boxes">
    <p:bg>
      <p:bgPr>
        <a:solidFill>
          <a:schemeClr val="bg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56114CF1-E8A5-C770-5BC8-332EC29535A0}"/>
              </a:ext>
            </a:extLst>
          </p:cNvPr>
          <p:cNvSpPr/>
          <p:nvPr userDrawn="1"/>
        </p:nvSpPr>
        <p:spPr>
          <a:xfrm>
            <a:off x="3255180" y="2786161"/>
            <a:ext cx="5629742" cy="1871564"/>
          </a:xfrm>
          <a:prstGeom prst="roundRect">
            <a:avLst>
              <a:gd name="adj" fmla="val 691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lt1"/>
              </a:solidFill>
            </a:endParaRPr>
          </a:p>
        </p:txBody>
      </p:sp>
      <p:sp>
        <p:nvSpPr>
          <p:cNvPr id="18" name="Rectangle: Rounded Corners 17">
            <a:extLst>
              <a:ext uri="{FF2B5EF4-FFF2-40B4-BE49-F238E27FC236}">
                <a16:creationId xmlns:a16="http://schemas.microsoft.com/office/drawing/2014/main" id="{9DB70997-685C-47DC-82C5-412E6884D23C}"/>
              </a:ext>
            </a:extLst>
          </p:cNvPr>
          <p:cNvSpPr/>
          <p:nvPr userDrawn="1"/>
        </p:nvSpPr>
        <p:spPr>
          <a:xfrm>
            <a:off x="314325" y="1035049"/>
            <a:ext cx="2704636" cy="3622676"/>
          </a:xfrm>
          <a:prstGeom prst="roundRect">
            <a:avLst>
              <a:gd name="adj" fmla="val 3063"/>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lt1"/>
              </a:solidFill>
            </a:endParaRPr>
          </a:p>
        </p:txBody>
      </p:sp>
      <p:sp>
        <p:nvSpPr>
          <p:cNvPr id="19" name="Rectangle: Rounded Corners 18">
            <a:extLst>
              <a:ext uri="{FF2B5EF4-FFF2-40B4-BE49-F238E27FC236}">
                <a16:creationId xmlns:a16="http://schemas.microsoft.com/office/drawing/2014/main" id="{D3CA82B0-959E-2A94-55E3-3E5CAF2872C3}"/>
              </a:ext>
            </a:extLst>
          </p:cNvPr>
          <p:cNvSpPr/>
          <p:nvPr userDrawn="1"/>
        </p:nvSpPr>
        <p:spPr>
          <a:xfrm>
            <a:off x="3255180" y="1028701"/>
            <a:ext cx="5629742" cy="1652778"/>
          </a:xfrm>
          <a:prstGeom prst="roundRect">
            <a:avLst>
              <a:gd name="adj" fmla="val 5822"/>
            </a:avLst>
          </a:prstGeom>
          <a:solidFill>
            <a:srgbClr val="1117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a:solidFill>
                <a:schemeClr val="lt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318778" y="266262"/>
            <a:ext cx="6411470" cy="478631"/>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6828264" y="0"/>
            <a:ext cx="2068087" cy="905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7063350" y="270891"/>
            <a:ext cx="1597914" cy="363474"/>
          </a:xfrm>
        </p:spPr>
        <p:txBody>
          <a:bodyPr anchor="ctr" anchorCtr="0">
            <a:noAutofit/>
          </a:bodyPr>
          <a:lstStyle>
            <a:lvl1pPr marL="0" indent="0" algn="ctr">
              <a:buNone/>
              <a:defRPr>
                <a:solidFill>
                  <a:srgbClr val="000000"/>
                </a:solidFill>
              </a:defRPr>
            </a:lvl1pPr>
            <a:lvl2pPr marL="171450" indent="0">
              <a:buNone/>
              <a:defRPr>
                <a:solidFill>
                  <a:srgbClr val="000000"/>
                </a:solidFill>
              </a:defRPr>
            </a:lvl2pPr>
            <a:lvl3pPr marL="173831" indent="0">
              <a:buNone/>
              <a:defRPr>
                <a:solidFill>
                  <a:srgbClr val="000000"/>
                </a:solidFill>
              </a:defRPr>
            </a:lvl3pPr>
            <a:lvl4pPr marL="514350" indent="0">
              <a:buNone/>
              <a:defRPr>
                <a:solidFill>
                  <a:srgbClr val="000000"/>
                </a:solidFill>
              </a:defRPr>
            </a:lvl4pPr>
            <a:lvl5pPr marL="51435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445919" y="1323978"/>
            <a:ext cx="2441448" cy="653256"/>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Customer’s challenge. Should be no more than approximately 50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3368803" y="1323979"/>
            <a:ext cx="5369814" cy="466281"/>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How the key services were used to solve the challenge. Should be no more than approximately 70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3368803" y="3119080"/>
            <a:ext cx="5369814" cy="653256"/>
          </a:xfrm>
        </p:spPr>
        <p:txBody>
          <a:bodyPr/>
          <a:lstStyle>
            <a:lvl1pPr marL="214313" indent="-214313">
              <a:buFont typeface="Wingdings" panose="05000000000000000000" pitchFamily="2" charset="2"/>
              <a:buChar char="ü"/>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Include outcome and key takeaways using this checkmark bullet format. If you have multiple short bullets, you can use two columns.</a:t>
            </a:r>
          </a:p>
        </p:txBody>
      </p:sp>
      <p:sp>
        <p:nvSpPr>
          <p:cNvPr id="25" name="TextBox 24">
            <a:extLst>
              <a:ext uri="{FF2B5EF4-FFF2-40B4-BE49-F238E27FC236}">
                <a16:creationId xmlns:a16="http://schemas.microsoft.com/office/drawing/2014/main" id="{BE0F12EA-2D28-8A72-1EAC-7A5248EF83D2}"/>
              </a:ext>
            </a:extLst>
          </p:cNvPr>
          <p:cNvSpPr txBox="1"/>
          <p:nvPr userDrawn="1"/>
        </p:nvSpPr>
        <p:spPr>
          <a:xfrm>
            <a:off x="445920" y="1097913"/>
            <a:ext cx="985847" cy="207749"/>
          </a:xfrm>
          <a:prstGeom prst="rect">
            <a:avLst/>
          </a:prstGeom>
          <a:noFill/>
        </p:spPr>
        <p:txBody>
          <a:bodyPr wrap="none" lIns="0" tIns="0" rIns="0" bIns="0" rtlCol="0">
            <a:spAutoFit/>
          </a:bodyPr>
          <a:lstStyle/>
          <a:p>
            <a:pPr algn="l"/>
            <a:r>
              <a:rPr lang="en-US" sz="1350" b="1" dirty="0">
                <a:solidFill>
                  <a:schemeClr val="accent5"/>
                </a:solidFill>
              </a:rPr>
              <a:t>CHALLENGE</a:t>
            </a:r>
          </a:p>
        </p:txBody>
      </p:sp>
      <p:sp>
        <p:nvSpPr>
          <p:cNvPr id="26" name="TextBox 25">
            <a:extLst>
              <a:ext uri="{FF2B5EF4-FFF2-40B4-BE49-F238E27FC236}">
                <a16:creationId xmlns:a16="http://schemas.microsoft.com/office/drawing/2014/main" id="{75B4D537-89A0-37A3-BE90-061ED213D515}"/>
              </a:ext>
            </a:extLst>
          </p:cNvPr>
          <p:cNvSpPr txBox="1"/>
          <p:nvPr userDrawn="1"/>
        </p:nvSpPr>
        <p:spPr>
          <a:xfrm>
            <a:off x="3368804" y="1097913"/>
            <a:ext cx="880049" cy="207749"/>
          </a:xfrm>
          <a:prstGeom prst="rect">
            <a:avLst/>
          </a:prstGeom>
          <a:noFill/>
        </p:spPr>
        <p:txBody>
          <a:bodyPr wrap="none" lIns="0" tIns="0" rIns="0" bIns="0" rtlCol="0">
            <a:spAutoFit/>
          </a:bodyPr>
          <a:lstStyle/>
          <a:p>
            <a:pPr algn="l"/>
            <a:r>
              <a:rPr lang="en-US" sz="1350" b="1" dirty="0">
                <a:solidFill>
                  <a:schemeClr val="accent2"/>
                </a:solidFill>
              </a:rPr>
              <a:t>SOLUTION</a:t>
            </a:r>
          </a:p>
        </p:txBody>
      </p:sp>
      <p:sp>
        <p:nvSpPr>
          <p:cNvPr id="27" name="TextBox 26">
            <a:extLst>
              <a:ext uri="{FF2B5EF4-FFF2-40B4-BE49-F238E27FC236}">
                <a16:creationId xmlns:a16="http://schemas.microsoft.com/office/drawing/2014/main" id="{8C988E86-C887-B43E-890A-8F9D3EB2ACCF}"/>
              </a:ext>
            </a:extLst>
          </p:cNvPr>
          <p:cNvSpPr txBox="1"/>
          <p:nvPr userDrawn="1"/>
        </p:nvSpPr>
        <p:spPr>
          <a:xfrm>
            <a:off x="3368804" y="2866588"/>
            <a:ext cx="857607" cy="207749"/>
          </a:xfrm>
          <a:prstGeom prst="rect">
            <a:avLst/>
          </a:prstGeom>
          <a:noFill/>
        </p:spPr>
        <p:txBody>
          <a:bodyPr wrap="none" lIns="0" tIns="0" rIns="0" bIns="0" rtlCol="0">
            <a:spAutoFit/>
          </a:bodyPr>
          <a:lstStyle/>
          <a:p>
            <a:pPr algn="l"/>
            <a:r>
              <a:rPr lang="en-US" sz="1350" b="1" dirty="0">
                <a:solidFill>
                  <a:schemeClr val="accent6"/>
                </a:solidFill>
              </a:rPr>
              <a:t>OUTCOME</a:t>
            </a:r>
          </a:p>
        </p:txBody>
      </p:sp>
    </p:spTree>
    <p:extLst>
      <p:ext uri="{BB962C8B-B14F-4D97-AF65-F5344CB8AC3E}">
        <p14:creationId xmlns:p14="http://schemas.microsoft.com/office/powerpoint/2010/main" val="4292530218"/>
      </p:ext>
    </p:extLst>
  </p:cSld>
  <p:clrMapOvr>
    <a:masterClrMapping/>
  </p:clrMapOvr>
  <p:transition>
    <p:fade/>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Customer: Arrow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1D4873-2213-82ED-B042-58CA6D6EAF72}"/>
              </a:ext>
            </a:extLst>
          </p:cNvPr>
          <p:cNvSpPr/>
          <p:nvPr userDrawn="1"/>
        </p:nvSpPr>
        <p:spPr>
          <a:xfrm>
            <a:off x="6827684" y="1305663"/>
            <a:ext cx="2057400" cy="3352062"/>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7" name="Rectangle 6">
            <a:extLst>
              <a:ext uri="{FF2B5EF4-FFF2-40B4-BE49-F238E27FC236}">
                <a16:creationId xmlns:a16="http://schemas.microsoft.com/office/drawing/2014/main" id="{E1018681-13D4-C7B0-753A-1D298BC5E32E}"/>
              </a:ext>
            </a:extLst>
          </p:cNvPr>
          <p:cNvSpPr/>
          <p:nvPr userDrawn="1"/>
        </p:nvSpPr>
        <p:spPr>
          <a:xfrm>
            <a:off x="3560027" y="1305663"/>
            <a:ext cx="2057400" cy="335206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9" name="Rectangle 8">
            <a:extLst>
              <a:ext uri="{FF2B5EF4-FFF2-40B4-BE49-F238E27FC236}">
                <a16:creationId xmlns:a16="http://schemas.microsoft.com/office/drawing/2014/main" id="{D0E95FDD-54B6-BC6A-4F54-B116760F09BA}"/>
              </a:ext>
            </a:extLst>
          </p:cNvPr>
          <p:cNvSpPr/>
          <p:nvPr userDrawn="1"/>
        </p:nvSpPr>
        <p:spPr>
          <a:xfrm>
            <a:off x="314324" y="1305663"/>
            <a:ext cx="2057400" cy="335206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10" name="TextBox 9">
            <a:extLst>
              <a:ext uri="{FF2B5EF4-FFF2-40B4-BE49-F238E27FC236}">
                <a16:creationId xmlns:a16="http://schemas.microsoft.com/office/drawing/2014/main" id="{9CB24228-D8B6-75DB-9B27-006E808A5FA8}"/>
              </a:ext>
            </a:extLst>
          </p:cNvPr>
          <p:cNvSpPr txBox="1"/>
          <p:nvPr userDrawn="1"/>
        </p:nvSpPr>
        <p:spPr>
          <a:xfrm>
            <a:off x="314324" y="1035793"/>
            <a:ext cx="2057400" cy="274320"/>
          </a:xfrm>
          <a:prstGeom prst="rect">
            <a:avLst/>
          </a:prstGeom>
          <a:solidFill>
            <a:srgbClr val="111724"/>
          </a:solidFill>
          <a:ln w="12700">
            <a:solidFill>
              <a:schemeClr val="accent1"/>
            </a:solidFill>
          </a:ln>
        </p:spPr>
        <p:txBody>
          <a:bodyPr wrap="none" lIns="0" tIns="0" rIns="0" bIns="0" rtlCol="0" anchor="ctr" anchorCtr="0">
            <a:noAutofit/>
          </a:bodyPr>
          <a:lstStyle/>
          <a:p>
            <a:pPr algn="ctr"/>
            <a:r>
              <a:rPr lang="en-US" sz="1350" b="1" dirty="0">
                <a:solidFill>
                  <a:schemeClr val="tx1"/>
                </a:solidFill>
              </a:rPr>
              <a:t>CHALLENGE</a:t>
            </a:r>
          </a:p>
        </p:txBody>
      </p:sp>
      <p:sp>
        <p:nvSpPr>
          <p:cNvPr id="11" name="TextBox 10">
            <a:extLst>
              <a:ext uri="{FF2B5EF4-FFF2-40B4-BE49-F238E27FC236}">
                <a16:creationId xmlns:a16="http://schemas.microsoft.com/office/drawing/2014/main" id="{88DFC401-541A-D463-B2CC-3444CB3316BA}"/>
              </a:ext>
            </a:extLst>
          </p:cNvPr>
          <p:cNvSpPr txBox="1"/>
          <p:nvPr userDrawn="1"/>
        </p:nvSpPr>
        <p:spPr>
          <a:xfrm>
            <a:off x="3560027" y="1035792"/>
            <a:ext cx="2057400" cy="274320"/>
          </a:xfrm>
          <a:prstGeom prst="rect">
            <a:avLst/>
          </a:prstGeom>
          <a:solidFill>
            <a:srgbClr val="111724"/>
          </a:solidFill>
          <a:ln w="12700">
            <a:solidFill>
              <a:schemeClr val="accent5"/>
            </a:solidFill>
          </a:ln>
        </p:spPr>
        <p:txBody>
          <a:bodyPr wrap="none" lIns="0" tIns="0" rIns="0" bIns="0" rtlCol="0" anchor="ctr" anchorCtr="0">
            <a:noAutofit/>
          </a:bodyPr>
          <a:lstStyle>
            <a:defPPr>
              <a:defRPr lang="en-US"/>
            </a:defPPr>
            <a:lvl1pPr algn="ctr">
              <a:defRPr b="1"/>
            </a:lvl1pPr>
          </a:lstStyle>
          <a:p>
            <a:pPr lvl="0"/>
            <a:r>
              <a:rPr lang="en-US" sz="1013" dirty="0"/>
              <a:t>SOLUTION</a:t>
            </a:r>
          </a:p>
        </p:txBody>
      </p:sp>
      <p:sp>
        <p:nvSpPr>
          <p:cNvPr id="13" name="TextBox 12">
            <a:extLst>
              <a:ext uri="{FF2B5EF4-FFF2-40B4-BE49-F238E27FC236}">
                <a16:creationId xmlns:a16="http://schemas.microsoft.com/office/drawing/2014/main" id="{75D4F545-94E1-91C3-FCE9-F885F8505EDD}"/>
              </a:ext>
            </a:extLst>
          </p:cNvPr>
          <p:cNvSpPr txBox="1"/>
          <p:nvPr userDrawn="1"/>
        </p:nvSpPr>
        <p:spPr>
          <a:xfrm>
            <a:off x="6827684" y="1035792"/>
            <a:ext cx="2057400" cy="274320"/>
          </a:xfrm>
          <a:prstGeom prst="rect">
            <a:avLst/>
          </a:prstGeom>
          <a:solidFill>
            <a:srgbClr val="111724"/>
          </a:solidFill>
          <a:ln w="12700">
            <a:solidFill>
              <a:schemeClr val="accent4"/>
            </a:solidFill>
          </a:ln>
        </p:spPr>
        <p:txBody>
          <a:bodyPr wrap="none" lIns="0" tIns="0" rIns="0" bIns="0" rtlCol="0" anchor="ctr" anchorCtr="0">
            <a:noAutofit/>
          </a:bodyPr>
          <a:lstStyle>
            <a:defPPr>
              <a:defRPr lang="en-US"/>
            </a:defPPr>
            <a:lvl1pPr lvl="0" algn="ctr">
              <a:defRPr b="1"/>
            </a:lvl1pPr>
          </a:lstStyle>
          <a:p>
            <a:pPr lvl="0"/>
            <a:r>
              <a:rPr lang="en-US" sz="1013" dirty="0"/>
              <a:t>OUTCOME</a:t>
            </a:r>
          </a:p>
        </p:txBody>
      </p:sp>
      <p:sp>
        <p:nvSpPr>
          <p:cNvPr id="14" name="Graphic 9">
            <a:extLst>
              <a:ext uri="{FF2B5EF4-FFF2-40B4-BE49-F238E27FC236}">
                <a16:creationId xmlns:a16="http://schemas.microsoft.com/office/drawing/2014/main" id="{04E241FE-A659-EEC6-7968-6273A31E4001}"/>
              </a:ext>
            </a:extLst>
          </p:cNvPr>
          <p:cNvSpPr/>
          <p:nvPr userDrawn="1"/>
        </p:nvSpPr>
        <p:spPr>
          <a:xfrm>
            <a:off x="2686772" y="2475765"/>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1"/>
              </a:gs>
              <a:gs pos="95000">
                <a:schemeClr val="accent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a:solidFill>
                <a:schemeClr val="bg1"/>
              </a:solidFill>
            </a:endParaRPr>
          </a:p>
        </p:txBody>
      </p:sp>
      <p:sp>
        <p:nvSpPr>
          <p:cNvPr id="28" name="Graphic 9">
            <a:extLst>
              <a:ext uri="{FF2B5EF4-FFF2-40B4-BE49-F238E27FC236}">
                <a16:creationId xmlns:a16="http://schemas.microsoft.com/office/drawing/2014/main" id="{A71120F2-7ACE-7B7E-1F26-8466B0085DE0}"/>
              </a:ext>
            </a:extLst>
          </p:cNvPr>
          <p:cNvSpPr/>
          <p:nvPr userDrawn="1"/>
        </p:nvSpPr>
        <p:spPr>
          <a:xfrm>
            <a:off x="5830283" y="2475764"/>
            <a:ext cx="627447" cy="734895"/>
          </a:xfrm>
          <a:custGeom>
            <a:avLst/>
            <a:gdLst>
              <a:gd name="connsiteX0" fmla="*/ 436418 w 1064600"/>
              <a:gd name="connsiteY0" fmla="*/ 0 h 1246909"/>
              <a:gd name="connsiteX1" fmla="*/ 815228 w 1064600"/>
              <a:gd name="connsiteY1" fmla="*/ 623455 h 1246909"/>
              <a:gd name="connsiteX2" fmla="*/ 436418 w 1064600"/>
              <a:gd name="connsiteY2" fmla="*/ 1246909 h 1246909"/>
              <a:gd name="connsiteX3" fmla="*/ 685800 w 1064600"/>
              <a:gd name="connsiteY3" fmla="*/ 1246909 h 1246909"/>
              <a:gd name="connsiteX4" fmla="*/ 1064601 w 1064600"/>
              <a:gd name="connsiteY4" fmla="*/ 623455 h 1246909"/>
              <a:gd name="connsiteX5" fmla="*/ 685800 w 1064600"/>
              <a:gd name="connsiteY5" fmla="*/ 0 h 1246909"/>
              <a:gd name="connsiteX6" fmla="*/ 436418 w 1064600"/>
              <a:gd name="connsiteY6" fmla="*/ 0 h 1246909"/>
              <a:gd name="connsiteX7" fmla="*/ 0 w 1064600"/>
              <a:gd name="connsiteY7" fmla="*/ 0 h 1246909"/>
              <a:gd name="connsiteX8" fmla="*/ 378801 w 1064600"/>
              <a:gd name="connsiteY8" fmla="*/ 623455 h 1246909"/>
              <a:gd name="connsiteX9" fmla="*/ 0 w 1064600"/>
              <a:gd name="connsiteY9" fmla="*/ 1246909 h 1246909"/>
              <a:gd name="connsiteX10" fmla="*/ 249382 w 1064600"/>
              <a:gd name="connsiteY10" fmla="*/ 1246909 h 1246909"/>
              <a:gd name="connsiteX11" fmla="*/ 628191 w 1064600"/>
              <a:gd name="connsiteY11" fmla="*/ 623455 h 1246909"/>
              <a:gd name="connsiteX12" fmla="*/ 249382 w 1064600"/>
              <a:gd name="connsiteY12" fmla="*/ 0 h 1246909"/>
              <a:gd name="connsiteX13" fmla="*/ 0 w 1064600"/>
              <a:gd name="connsiteY13" fmla="*/ 0 h 1246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4600" h="1246909">
                <a:moveTo>
                  <a:pt x="436418" y="0"/>
                </a:moveTo>
                <a:lnTo>
                  <a:pt x="815228" y="623455"/>
                </a:lnTo>
                <a:lnTo>
                  <a:pt x="436418" y="1246909"/>
                </a:lnTo>
                <a:lnTo>
                  <a:pt x="685800" y="1246909"/>
                </a:lnTo>
                <a:lnTo>
                  <a:pt x="1064601" y="623455"/>
                </a:lnTo>
                <a:lnTo>
                  <a:pt x="685800" y="0"/>
                </a:lnTo>
                <a:lnTo>
                  <a:pt x="436418" y="0"/>
                </a:lnTo>
                <a:moveTo>
                  <a:pt x="0" y="0"/>
                </a:moveTo>
                <a:lnTo>
                  <a:pt x="378801" y="623455"/>
                </a:lnTo>
                <a:lnTo>
                  <a:pt x="0" y="1246909"/>
                </a:lnTo>
                <a:lnTo>
                  <a:pt x="249382" y="1246909"/>
                </a:lnTo>
                <a:lnTo>
                  <a:pt x="628191" y="623455"/>
                </a:lnTo>
                <a:lnTo>
                  <a:pt x="249382" y="0"/>
                </a:lnTo>
                <a:lnTo>
                  <a:pt x="0" y="0"/>
                </a:lnTo>
              </a:path>
            </a:pathLst>
          </a:custGeom>
          <a:gradFill flip="none" rotWithShape="1">
            <a:gsLst>
              <a:gs pos="5000">
                <a:schemeClr val="accent5"/>
              </a:gs>
              <a:gs pos="95000">
                <a:schemeClr val="accent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lvl="0" algn="ctr"/>
            <a:endParaRPr lang="en-US" sz="1013">
              <a:solidFill>
                <a:schemeClr val="bg1"/>
              </a:solidFill>
            </a:endParaRPr>
          </a:p>
        </p:txBody>
      </p:sp>
      <p:sp>
        <p:nvSpPr>
          <p:cNvPr id="2" name="Title 1">
            <a:extLst>
              <a:ext uri="{FF2B5EF4-FFF2-40B4-BE49-F238E27FC236}">
                <a16:creationId xmlns:a16="http://schemas.microsoft.com/office/drawing/2014/main" id="{ECA9B439-0994-2AA1-9C20-FC46BDD0452B}"/>
              </a:ext>
            </a:extLst>
          </p:cNvPr>
          <p:cNvSpPr>
            <a:spLocks noGrp="1"/>
          </p:cNvSpPr>
          <p:nvPr>
            <p:ph type="title" hasCustomPrompt="1"/>
          </p:nvPr>
        </p:nvSpPr>
        <p:spPr>
          <a:xfrm>
            <a:off x="318778" y="266262"/>
            <a:ext cx="6411470" cy="478631"/>
          </a:xfrm>
        </p:spPr>
        <p:txBody>
          <a:bodyPr/>
          <a:lstStyle>
            <a:lvl1pPr>
              <a:defRPr/>
            </a:lvl1pPr>
          </a:lstStyle>
          <a:p>
            <a:r>
              <a:rPr lang="en-US" dirty="0"/>
              <a:t>Customer name and the outcome</a:t>
            </a:r>
          </a:p>
        </p:txBody>
      </p:sp>
      <p:sp>
        <p:nvSpPr>
          <p:cNvPr id="4" name="Rectangle 3">
            <a:extLst>
              <a:ext uri="{FF2B5EF4-FFF2-40B4-BE49-F238E27FC236}">
                <a16:creationId xmlns:a16="http://schemas.microsoft.com/office/drawing/2014/main" id="{C8D3707A-2AA3-0814-B67E-ED0F1302D987}"/>
              </a:ext>
            </a:extLst>
          </p:cNvPr>
          <p:cNvSpPr/>
          <p:nvPr userDrawn="1"/>
        </p:nvSpPr>
        <p:spPr>
          <a:xfrm>
            <a:off x="6828264" y="0"/>
            <a:ext cx="2068087" cy="905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err="1"/>
          </a:p>
        </p:txBody>
      </p:sp>
      <p:sp>
        <p:nvSpPr>
          <p:cNvPr id="15" name="Rectangle 14">
            <a:extLst>
              <a:ext uri="{FF2B5EF4-FFF2-40B4-BE49-F238E27FC236}">
                <a16:creationId xmlns:a16="http://schemas.microsoft.com/office/drawing/2014/main" id="{7E0B9DC2-931C-5583-1B9D-7CFAB73460E0}"/>
              </a:ext>
            </a:extLst>
          </p:cNvPr>
          <p:cNvSpPr/>
          <p:nvPr userDrawn="1"/>
        </p:nvSpPr>
        <p:spPr>
          <a:xfrm>
            <a:off x="0" y="0"/>
            <a:ext cx="60228" cy="51435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17" name="Content Placeholder 16">
            <a:extLst>
              <a:ext uri="{FF2B5EF4-FFF2-40B4-BE49-F238E27FC236}">
                <a16:creationId xmlns:a16="http://schemas.microsoft.com/office/drawing/2014/main" id="{C5A58ACD-F581-5D62-8987-34313D18DC96}"/>
              </a:ext>
            </a:extLst>
          </p:cNvPr>
          <p:cNvSpPr>
            <a:spLocks noGrp="1"/>
          </p:cNvSpPr>
          <p:nvPr>
            <p:ph sz="quarter" idx="11" hasCustomPrompt="1"/>
          </p:nvPr>
        </p:nvSpPr>
        <p:spPr>
          <a:xfrm>
            <a:off x="7063350" y="270891"/>
            <a:ext cx="1597914" cy="363474"/>
          </a:xfrm>
        </p:spPr>
        <p:txBody>
          <a:bodyPr anchor="ctr" anchorCtr="0">
            <a:noAutofit/>
          </a:bodyPr>
          <a:lstStyle>
            <a:lvl1pPr marL="0" indent="0" algn="ctr">
              <a:buNone/>
              <a:defRPr>
                <a:solidFill>
                  <a:srgbClr val="000000"/>
                </a:solidFill>
              </a:defRPr>
            </a:lvl1pPr>
            <a:lvl2pPr marL="171450" indent="0">
              <a:buNone/>
              <a:defRPr>
                <a:solidFill>
                  <a:srgbClr val="000000"/>
                </a:solidFill>
              </a:defRPr>
            </a:lvl2pPr>
            <a:lvl3pPr marL="173831" indent="0">
              <a:buNone/>
              <a:defRPr>
                <a:solidFill>
                  <a:srgbClr val="000000"/>
                </a:solidFill>
              </a:defRPr>
            </a:lvl3pPr>
            <a:lvl4pPr marL="514350" indent="0">
              <a:buNone/>
              <a:defRPr>
                <a:solidFill>
                  <a:srgbClr val="000000"/>
                </a:solidFill>
              </a:defRPr>
            </a:lvl4pPr>
            <a:lvl5pPr marL="514350" indent="0">
              <a:buNone/>
              <a:defRPr>
                <a:solidFill>
                  <a:srgbClr val="000000"/>
                </a:solidFill>
              </a:defRPr>
            </a:lvl5pPr>
          </a:lstStyle>
          <a:p>
            <a:pPr lvl="0"/>
            <a:r>
              <a:rPr lang="en-US" dirty="0"/>
              <a:t>Logo</a:t>
            </a:r>
          </a:p>
        </p:txBody>
      </p:sp>
      <p:sp>
        <p:nvSpPr>
          <p:cNvPr id="20" name="Text Placeholder 19">
            <a:extLst>
              <a:ext uri="{FF2B5EF4-FFF2-40B4-BE49-F238E27FC236}">
                <a16:creationId xmlns:a16="http://schemas.microsoft.com/office/drawing/2014/main" id="{06D4F13E-7176-A044-5EBE-C7E19EC6987C}"/>
              </a:ext>
            </a:extLst>
          </p:cNvPr>
          <p:cNvSpPr>
            <a:spLocks noGrp="1"/>
          </p:cNvSpPr>
          <p:nvPr>
            <p:ph type="body" sz="quarter" idx="12" hasCustomPrompt="1"/>
          </p:nvPr>
        </p:nvSpPr>
        <p:spPr>
          <a:xfrm>
            <a:off x="445919" y="1418374"/>
            <a:ext cx="1793631" cy="840230"/>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Customer’s challenge. Should be no more than approximately 45 words.</a:t>
            </a:r>
          </a:p>
        </p:txBody>
      </p:sp>
      <p:sp>
        <p:nvSpPr>
          <p:cNvPr id="21" name="Text Placeholder 19">
            <a:extLst>
              <a:ext uri="{FF2B5EF4-FFF2-40B4-BE49-F238E27FC236}">
                <a16:creationId xmlns:a16="http://schemas.microsoft.com/office/drawing/2014/main" id="{ABEBA84D-749B-BC8D-73E7-AC081425D226}"/>
              </a:ext>
            </a:extLst>
          </p:cNvPr>
          <p:cNvSpPr>
            <a:spLocks noGrp="1"/>
          </p:cNvSpPr>
          <p:nvPr>
            <p:ph type="body" sz="quarter" idx="13" hasCustomPrompt="1"/>
          </p:nvPr>
        </p:nvSpPr>
        <p:spPr>
          <a:xfrm>
            <a:off x="3691911" y="1418374"/>
            <a:ext cx="1793631" cy="1214179"/>
          </a:xfrm>
        </p:spPr>
        <p:txBody>
          <a:bodyPr/>
          <a:lstStyle>
            <a:lvl1pPr marL="0" indent="0">
              <a:buNone/>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How the key services were used to solve the challenge. Should be no more than approximately 45 words.</a:t>
            </a:r>
          </a:p>
        </p:txBody>
      </p:sp>
      <p:sp>
        <p:nvSpPr>
          <p:cNvPr id="22" name="Text Placeholder 19">
            <a:extLst>
              <a:ext uri="{FF2B5EF4-FFF2-40B4-BE49-F238E27FC236}">
                <a16:creationId xmlns:a16="http://schemas.microsoft.com/office/drawing/2014/main" id="{001BCFC6-193D-E96E-276F-E76CFCAB5EEE}"/>
              </a:ext>
            </a:extLst>
          </p:cNvPr>
          <p:cNvSpPr>
            <a:spLocks noGrp="1"/>
          </p:cNvSpPr>
          <p:nvPr>
            <p:ph type="body" sz="quarter" idx="14" hasCustomPrompt="1"/>
          </p:nvPr>
        </p:nvSpPr>
        <p:spPr>
          <a:xfrm>
            <a:off x="6965492" y="1418374"/>
            <a:ext cx="1793631" cy="1027204"/>
          </a:xfrm>
        </p:spPr>
        <p:txBody>
          <a:bodyPr/>
          <a:lstStyle>
            <a:lvl1pPr marL="214313" indent="-214313">
              <a:buFont typeface="Wingdings" panose="05000000000000000000" pitchFamily="2" charset="2"/>
              <a:buChar char="ü"/>
              <a:defRPr sz="1350"/>
            </a:lvl1pPr>
            <a:lvl2pPr marL="171450" indent="0">
              <a:buNone/>
              <a:defRPr/>
            </a:lvl2pPr>
            <a:lvl3pPr marL="173831" indent="0">
              <a:buNone/>
              <a:defRPr/>
            </a:lvl3pPr>
            <a:lvl4pPr marL="514350" indent="0">
              <a:buNone/>
              <a:defRPr/>
            </a:lvl4pPr>
            <a:lvl5pPr marL="514350" indent="0">
              <a:buNone/>
              <a:defRPr/>
            </a:lvl5pPr>
          </a:lstStyle>
          <a:p>
            <a:pPr lvl="0"/>
            <a:r>
              <a:rPr lang="en-US" dirty="0"/>
              <a:t>Include outcome and key takeaways using this checkmark bullet format.</a:t>
            </a:r>
          </a:p>
        </p:txBody>
      </p:sp>
    </p:spTree>
    <p:extLst>
      <p:ext uri="{BB962C8B-B14F-4D97-AF65-F5344CB8AC3E}">
        <p14:creationId xmlns:p14="http://schemas.microsoft.com/office/powerpoint/2010/main" val="3436677004"/>
      </p:ext>
    </p:extLst>
  </p:cSld>
  <p:clrMapOvr>
    <a:masterClrMapping/>
  </p:clrMapOvr>
  <p:transition>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Customer: Text and Image">
    <p:bg>
      <p:bgPr>
        <a:solidFill>
          <a:schemeClr val="bg1"/>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26FC231-EC8B-760F-D59B-3A9539DA027F}"/>
              </a:ext>
            </a:extLst>
          </p:cNvPr>
          <p:cNvSpPr>
            <a:spLocks noGrp="1"/>
          </p:cNvSpPr>
          <p:nvPr>
            <p:ph type="pic" sz="quarter" idx="11" hasCustomPrompt="1"/>
          </p:nvPr>
        </p:nvSpPr>
        <p:spPr>
          <a:xfrm>
            <a:off x="4446270" y="0"/>
            <a:ext cx="4697730" cy="5143500"/>
          </a:xfrm>
        </p:spPr>
        <p:txBody>
          <a:bodyPr>
            <a:noAutofit/>
          </a:bodyPr>
          <a:lstStyle>
            <a:lvl1pPr marL="0" indent="0">
              <a:buNone/>
              <a:defRPr/>
            </a:lvl1pPr>
          </a:lstStyle>
          <a:p>
            <a:r>
              <a:rPr lang="en-US" dirty="0"/>
              <a:t>Insert photo here</a:t>
            </a:r>
          </a:p>
        </p:txBody>
      </p:sp>
      <p:sp>
        <p:nvSpPr>
          <p:cNvPr id="22" name="Text Placeholder 21">
            <a:extLst>
              <a:ext uri="{FF2B5EF4-FFF2-40B4-BE49-F238E27FC236}">
                <a16:creationId xmlns:a16="http://schemas.microsoft.com/office/drawing/2014/main" id="{6002B2C1-7DC5-1942-B4E5-C1B1E23A3AC7}"/>
              </a:ext>
            </a:extLst>
          </p:cNvPr>
          <p:cNvSpPr>
            <a:spLocks noGrp="1"/>
          </p:cNvSpPr>
          <p:nvPr>
            <p:ph type="body" sz="quarter" idx="17"/>
          </p:nvPr>
        </p:nvSpPr>
        <p:spPr>
          <a:xfrm>
            <a:off x="4446270" y="3429000"/>
            <a:ext cx="4697730" cy="1714500"/>
          </a:xfrm>
          <a:gradFill>
            <a:gsLst>
              <a:gs pos="1000">
                <a:srgbClr val="000000">
                  <a:alpha val="0"/>
                </a:srgbClr>
              </a:gs>
              <a:gs pos="100000">
                <a:srgbClr val="000000"/>
              </a:gs>
            </a:gsLst>
            <a:lin ang="5400000" scaled="1"/>
          </a:gradFill>
        </p:spPr>
        <p:txBody>
          <a:bodyPr vert="horz" wrap="square" lIns="0" tIns="45720" rIns="0" bIns="45720" rtlCol="0" anchor="b" anchorCtr="0">
            <a:noAutofit/>
          </a:bodyPr>
          <a:lstStyle>
            <a:lvl1pPr>
              <a:defRPr lang="en-US" sz="1500" dirty="0" smtClean="0">
                <a:noFill/>
              </a:defRPr>
            </a:lvl1pPr>
          </a:lstStyle>
          <a:p>
            <a:pPr marL="0" lvl="0" indent="0" algn="ctr">
              <a:buFont typeface="Arial" panose="020B0604020202020204" pitchFamily="34" charset="0"/>
              <a:buNone/>
            </a:pPr>
            <a:r>
              <a:rPr lang="en-US"/>
              <a:t>Click to edit Master text styles</a:t>
            </a:r>
          </a:p>
        </p:txBody>
      </p:sp>
      <p:sp>
        <p:nvSpPr>
          <p:cNvPr id="2" name="Title 1">
            <a:extLst>
              <a:ext uri="{FF2B5EF4-FFF2-40B4-BE49-F238E27FC236}">
                <a16:creationId xmlns:a16="http://schemas.microsoft.com/office/drawing/2014/main" id="{C510B42D-E468-6CD1-7FC5-C90C3E3024E2}"/>
              </a:ext>
            </a:extLst>
          </p:cNvPr>
          <p:cNvSpPr>
            <a:spLocks noGrp="1"/>
          </p:cNvSpPr>
          <p:nvPr>
            <p:ph type="title" hasCustomPrompt="1"/>
          </p:nvPr>
        </p:nvSpPr>
        <p:spPr>
          <a:xfrm>
            <a:off x="314326" y="263926"/>
            <a:ext cx="4001642" cy="764774"/>
          </a:xfrm>
        </p:spPr>
        <p:txBody>
          <a:bodyPr/>
          <a:lstStyle>
            <a:lvl1pPr>
              <a:defRPr/>
            </a:lvl1pPr>
          </a:lstStyle>
          <a:p>
            <a:r>
              <a:rPr lang="en-US" dirty="0"/>
              <a:t>Customer name and the outcome</a:t>
            </a:r>
          </a:p>
        </p:txBody>
      </p:sp>
      <p:sp>
        <p:nvSpPr>
          <p:cNvPr id="4" name="Freeform: Shape 3">
            <a:extLst>
              <a:ext uri="{FF2B5EF4-FFF2-40B4-BE49-F238E27FC236}">
                <a16:creationId xmlns:a16="http://schemas.microsoft.com/office/drawing/2014/main" id="{5A5F9319-C564-ADD0-498C-B6DE2924E50B}"/>
              </a:ext>
            </a:extLst>
          </p:cNvPr>
          <p:cNvSpPr/>
          <p:nvPr userDrawn="1"/>
        </p:nvSpPr>
        <p:spPr>
          <a:xfrm>
            <a:off x="317530" y="1199089"/>
            <a:ext cx="3998438" cy="1026611"/>
          </a:xfrm>
          <a:custGeom>
            <a:avLst/>
            <a:gdLst>
              <a:gd name="connsiteX0" fmla="*/ 2435638 w 3885152"/>
              <a:gd name="connsiteY0" fmla="*/ 0 h 993362"/>
              <a:gd name="connsiteX1" fmla="*/ 3885152 w 3885152"/>
              <a:gd name="connsiteY1" fmla="*/ 0 h 993362"/>
              <a:gd name="connsiteX2" fmla="*/ 3885152 w 3885152"/>
              <a:gd name="connsiteY2" fmla="*/ 993362 h 993362"/>
              <a:gd name="connsiteX3" fmla="*/ 0 w 3885152"/>
              <a:gd name="connsiteY3" fmla="*/ 993362 h 993362"/>
              <a:gd name="connsiteX4" fmla="*/ 0 w 3885152"/>
              <a:gd name="connsiteY4" fmla="*/ 0 h 993362"/>
              <a:gd name="connsiteX5" fmla="*/ 0 w 3885152"/>
              <a:gd name="connsiteY5" fmla="*/ 0 h 993362"/>
              <a:gd name="connsiteX6" fmla="*/ 1449419 w 3885152"/>
              <a:gd name="connsiteY6" fmla="*/ 0 h 9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3362">
                <a:moveTo>
                  <a:pt x="2435638" y="0"/>
                </a:moveTo>
                <a:lnTo>
                  <a:pt x="3885152" y="0"/>
                </a:lnTo>
                <a:lnTo>
                  <a:pt x="3885152" y="993362"/>
                </a:lnTo>
                <a:lnTo>
                  <a:pt x="0" y="993362"/>
                </a:lnTo>
                <a:lnTo>
                  <a:pt x="0" y="0"/>
                </a:lnTo>
                <a:lnTo>
                  <a:pt x="0" y="0"/>
                </a:lnTo>
                <a:lnTo>
                  <a:pt x="1449419" y="0"/>
                </a:lnTo>
              </a:path>
            </a:pathLst>
          </a:custGeom>
          <a:noFill/>
          <a:ln w="12700" cap="flat">
            <a:solidFill>
              <a:schemeClr val="accent5"/>
            </a:solidFill>
            <a:prstDash val="solid"/>
            <a:miter/>
          </a:ln>
        </p:spPr>
        <p:txBody>
          <a:bodyPr wrap="square" rtlCol="0" anchor="ctr">
            <a:noAutofit/>
          </a:bodyPr>
          <a:lstStyle/>
          <a:p>
            <a:pPr lvl="0"/>
            <a:endParaRPr lang="en-US" sz="1013"/>
          </a:p>
        </p:txBody>
      </p:sp>
      <p:sp>
        <p:nvSpPr>
          <p:cNvPr id="5" name="TextBox 4">
            <a:extLst>
              <a:ext uri="{FF2B5EF4-FFF2-40B4-BE49-F238E27FC236}">
                <a16:creationId xmlns:a16="http://schemas.microsoft.com/office/drawing/2014/main" id="{FE8EAC77-8049-8D39-9A09-5E2F51066703}"/>
              </a:ext>
            </a:extLst>
          </p:cNvPr>
          <p:cNvSpPr txBox="1"/>
          <p:nvPr userDrawn="1"/>
        </p:nvSpPr>
        <p:spPr>
          <a:xfrm>
            <a:off x="1809879" y="1105863"/>
            <a:ext cx="1013739" cy="184666"/>
          </a:xfrm>
          <a:prstGeom prst="rect">
            <a:avLst/>
          </a:prstGeom>
          <a:noFill/>
        </p:spPr>
        <p:txBody>
          <a:bodyPr wrap="none" lIns="68580" tIns="0" rIns="68580" bIns="0" rtlCol="0">
            <a:spAutoFit/>
          </a:bodyPr>
          <a:lstStyle/>
          <a:p>
            <a:pPr algn="ctr"/>
            <a:r>
              <a:rPr lang="en-US" sz="1200" b="1" dirty="0">
                <a:solidFill>
                  <a:schemeClr val="accent5"/>
                </a:solidFill>
              </a:rPr>
              <a:t>CHALLENGE</a:t>
            </a:r>
          </a:p>
        </p:txBody>
      </p:sp>
      <p:sp>
        <p:nvSpPr>
          <p:cNvPr id="6" name="TextBox 5">
            <a:extLst>
              <a:ext uri="{FF2B5EF4-FFF2-40B4-BE49-F238E27FC236}">
                <a16:creationId xmlns:a16="http://schemas.microsoft.com/office/drawing/2014/main" id="{2D75D493-D2CB-6CB0-D5C5-918E5577D230}"/>
              </a:ext>
            </a:extLst>
          </p:cNvPr>
          <p:cNvSpPr txBox="1"/>
          <p:nvPr userDrawn="1"/>
        </p:nvSpPr>
        <p:spPr>
          <a:xfrm>
            <a:off x="1856366" y="2301456"/>
            <a:ext cx="920766" cy="184666"/>
          </a:xfrm>
          <a:prstGeom prst="rect">
            <a:avLst/>
          </a:prstGeom>
          <a:noFill/>
        </p:spPr>
        <p:txBody>
          <a:bodyPr wrap="none" lIns="68580" tIns="0" rIns="68580" bIns="0" rtlCol="0">
            <a:spAutoFit/>
          </a:bodyPr>
          <a:lstStyle/>
          <a:p>
            <a:pPr algn="ctr"/>
            <a:r>
              <a:rPr lang="en-US" sz="1200" b="1" dirty="0">
                <a:solidFill>
                  <a:schemeClr val="accent2"/>
                </a:solidFill>
              </a:rPr>
              <a:t>SOLUTION</a:t>
            </a:r>
          </a:p>
        </p:txBody>
      </p:sp>
      <p:sp>
        <p:nvSpPr>
          <p:cNvPr id="7" name="TextBox 6">
            <a:extLst>
              <a:ext uri="{FF2B5EF4-FFF2-40B4-BE49-F238E27FC236}">
                <a16:creationId xmlns:a16="http://schemas.microsoft.com/office/drawing/2014/main" id="{A9EF7406-F04F-C13E-8323-603AB89313C3}"/>
              </a:ext>
            </a:extLst>
          </p:cNvPr>
          <p:cNvSpPr txBox="1"/>
          <p:nvPr userDrawn="1"/>
        </p:nvSpPr>
        <p:spPr>
          <a:xfrm>
            <a:off x="1865984" y="3743168"/>
            <a:ext cx="901530" cy="184666"/>
          </a:xfrm>
          <a:prstGeom prst="rect">
            <a:avLst/>
          </a:prstGeom>
          <a:noFill/>
        </p:spPr>
        <p:txBody>
          <a:bodyPr wrap="none" lIns="68580" tIns="0" rIns="68580" bIns="0" rtlCol="0">
            <a:spAutoFit/>
          </a:bodyPr>
          <a:lstStyle/>
          <a:p>
            <a:pPr algn="ctr"/>
            <a:r>
              <a:rPr lang="en-US" sz="1200" b="1" dirty="0">
                <a:solidFill>
                  <a:schemeClr val="accent6"/>
                </a:solidFill>
              </a:rPr>
              <a:t>OUTCOME</a:t>
            </a:r>
          </a:p>
        </p:txBody>
      </p:sp>
      <p:sp>
        <p:nvSpPr>
          <p:cNvPr id="9" name="Freeform: Shape 8">
            <a:extLst>
              <a:ext uri="{FF2B5EF4-FFF2-40B4-BE49-F238E27FC236}">
                <a16:creationId xmlns:a16="http://schemas.microsoft.com/office/drawing/2014/main" id="{0F3E9FF7-5EAD-761A-D633-E30B0B0DF259}"/>
              </a:ext>
            </a:extLst>
          </p:cNvPr>
          <p:cNvSpPr/>
          <p:nvPr userDrawn="1"/>
        </p:nvSpPr>
        <p:spPr>
          <a:xfrm>
            <a:off x="317530" y="2392545"/>
            <a:ext cx="3998438" cy="1157899"/>
          </a:xfrm>
          <a:custGeom>
            <a:avLst/>
            <a:gdLst>
              <a:gd name="connsiteX0" fmla="*/ 2392394 w 3885152"/>
              <a:gd name="connsiteY0" fmla="*/ 0 h 998981"/>
              <a:gd name="connsiteX1" fmla="*/ 3885152 w 3885152"/>
              <a:gd name="connsiteY1" fmla="*/ 0 h 998981"/>
              <a:gd name="connsiteX2" fmla="*/ 3885152 w 3885152"/>
              <a:gd name="connsiteY2" fmla="*/ 998982 h 998981"/>
              <a:gd name="connsiteX3" fmla="*/ 0 w 3885152"/>
              <a:gd name="connsiteY3" fmla="*/ 998982 h 998981"/>
              <a:gd name="connsiteX4" fmla="*/ 0 w 3885152"/>
              <a:gd name="connsiteY4" fmla="*/ 0 h 998981"/>
              <a:gd name="connsiteX5" fmla="*/ 0 w 3885152"/>
              <a:gd name="connsiteY5" fmla="*/ 0 h 998981"/>
              <a:gd name="connsiteX6" fmla="*/ 1492758 w 3885152"/>
              <a:gd name="connsiteY6" fmla="*/ 0 h 9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998981">
                <a:moveTo>
                  <a:pt x="2392394" y="0"/>
                </a:moveTo>
                <a:lnTo>
                  <a:pt x="3885152" y="0"/>
                </a:lnTo>
                <a:lnTo>
                  <a:pt x="3885152" y="998982"/>
                </a:lnTo>
                <a:lnTo>
                  <a:pt x="0" y="998982"/>
                </a:lnTo>
                <a:lnTo>
                  <a:pt x="0" y="0"/>
                </a:lnTo>
                <a:lnTo>
                  <a:pt x="0" y="0"/>
                </a:lnTo>
                <a:lnTo>
                  <a:pt x="1492758" y="0"/>
                </a:lnTo>
              </a:path>
            </a:pathLst>
          </a:custGeom>
          <a:noFill/>
          <a:ln w="12700" cap="flat">
            <a:solidFill>
              <a:schemeClr val="accent2"/>
            </a:solidFill>
            <a:prstDash val="solid"/>
            <a:miter/>
          </a:ln>
        </p:spPr>
        <p:txBody>
          <a:bodyPr wrap="square" rtlCol="0" anchor="ctr">
            <a:noAutofit/>
          </a:bodyPr>
          <a:lstStyle/>
          <a:p>
            <a:pPr lvl="0"/>
            <a:endParaRPr lang="en-US" sz="1013"/>
          </a:p>
        </p:txBody>
      </p:sp>
      <p:sp>
        <p:nvSpPr>
          <p:cNvPr id="10" name="Freeform: Shape 9">
            <a:extLst>
              <a:ext uri="{FF2B5EF4-FFF2-40B4-BE49-F238E27FC236}">
                <a16:creationId xmlns:a16="http://schemas.microsoft.com/office/drawing/2014/main" id="{65F98819-0E06-2418-4068-FA5C2AFB21A8}"/>
              </a:ext>
            </a:extLst>
          </p:cNvPr>
          <p:cNvSpPr/>
          <p:nvPr userDrawn="1"/>
        </p:nvSpPr>
        <p:spPr>
          <a:xfrm>
            <a:off x="317530" y="3836034"/>
            <a:ext cx="3998438" cy="821692"/>
          </a:xfrm>
          <a:custGeom>
            <a:avLst/>
            <a:gdLst>
              <a:gd name="connsiteX0" fmla="*/ 2382393 w 3885152"/>
              <a:gd name="connsiteY0" fmla="*/ 0 h 799242"/>
              <a:gd name="connsiteX1" fmla="*/ 3885152 w 3885152"/>
              <a:gd name="connsiteY1" fmla="*/ 0 h 799242"/>
              <a:gd name="connsiteX2" fmla="*/ 3885152 w 3885152"/>
              <a:gd name="connsiteY2" fmla="*/ 799243 h 799242"/>
              <a:gd name="connsiteX3" fmla="*/ 0 w 3885152"/>
              <a:gd name="connsiteY3" fmla="*/ 799243 h 799242"/>
              <a:gd name="connsiteX4" fmla="*/ 0 w 3885152"/>
              <a:gd name="connsiteY4" fmla="*/ 0 h 799242"/>
              <a:gd name="connsiteX5" fmla="*/ 0 w 3885152"/>
              <a:gd name="connsiteY5" fmla="*/ 0 h 799242"/>
              <a:gd name="connsiteX6" fmla="*/ 1502759 w 3885152"/>
              <a:gd name="connsiteY6" fmla="*/ 0 h 79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85152" h="799242">
                <a:moveTo>
                  <a:pt x="2382393" y="0"/>
                </a:moveTo>
                <a:lnTo>
                  <a:pt x="3885152" y="0"/>
                </a:lnTo>
                <a:lnTo>
                  <a:pt x="3885152" y="799243"/>
                </a:lnTo>
                <a:lnTo>
                  <a:pt x="0" y="799243"/>
                </a:lnTo>
                <a:lnTo>
                  <a:pt x="0" y="0"/>
                </a:lnTo>
                <a:lnTo>
                  <a:pt x="0" y="0"/>
                </a:lnTo>
                <a:lnTo>
                  <a:pt x="1502759" y="0"/>
                </a:lnTo>
              </a:path>
            </a:pathLst>
          </a:custGeom>
          <a:noFill/>
          <a:ln w="12700" cap="flat">
            <a:solidFill>
              <a:schemeClr val="accent6"/>
            </a:solidFill>
            <a:prstDash val="solid"/>
            <a:miter/>
          </a:ln>
        </p:spPr>
        <p:txBody>
          <a:bodyPr wrap="square" rtlCol="0" anchor="ctr">
            <a:noAutofit/>
          </a:bodyPr>
          <a:lstStyle/>
          <a:p>
            <a:pPr lvl="0"/>
            <a:endParaRPr lang="en-US" sz="1013">
              <a:solidFill>
                <a:schemeClr val="accent6"/>
              </a:solidFill>
            </a:endParaRPr>
          </a:p>
        </p:txBody>
      </p:sp>
      <p:sp>
        <p:nvSpPr>
          <p:cNvPr id="15" name="Text Placeholder 14">
            <a:extLst>
              <a:ext uri="{FF2B5EF4-FFF2-40B4-BE49-F238E27FC236}">
                <a16:creationId xmlns:a16="http://schemas.microsoft.com/office/drawing/2014/main" id="{8DE263C5-7B46-7B03-36EF-1DED52875A99}"/>
              </a:ext>
            </a:extLst>
          </p:cNvPr>
          <p:cNvSpPr>
            <a:spLocks noGrp="1"/>
          </p:cNvSpPr>
          <p:nvPr>
            <p:ph type="body" sz="quarter" idx="12" hasCustomPrompt="1"/>
          </p:nvPr>
        </p:nvSpPr>
        <p:spPr>
          <a:xfrm>
            <a:off x="403366" y="1319639"/>
            <a:ext cx="3826764" cy="424732"/>
          </a:xfrm>
        </p:spPr>
        <p:txBody>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Customer’s challenge. Should be no more than approximately 30 words.</a:t>
            </a:r>
          </a:p>
        </p:txBody>
      </p:sp>
      <p:sp>
        <p:nvSpPr>
          <p:cNvPr id="16" name="Text Placeholder 14">
            <a:extLst>
              <a:ext uri="{FF2B5EF4-FFF2-40B4-BE49-F238E27FC236}">
                <a16:creationId xmlns:a16="http://schemas.microsoft.com/office/drawing/2014/main" id="{AE61B4E9-B00D-B1BE-FED9-EBC5AF68A9C0}"/>
              </a:ext>
            </a:extLst>
          </p:cNvPr>
          <p:cNvSpPr>
            <a:spLocks noGrp="1"/>
          </p:cNvSpPr>
          <p:nvPr>
            <p:ph type="body" sz="quarter" idx="13" hasCustomPrompt="1"/>
          </p:nvPr>
        </p:nvSpPr>
        <p:spPr>
          <a:xfrm>
            <a:off x="403366" y="2511263"/>
            <a:ext cx="3826764" cy="424732"/>
          </a:xfrm>
        </p:spPr>
        <p:txBody>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How the key services were used to solve the challenge. Should be no more than approximately 30 words.</a:t>
            </a:r>
          </a:p>
        </p:txBody>
      </p:sp>
      <p:sp>
        <p:nvSpPr>
          <p:cNvPr id="17" name="Text Placeholder 14">
            <a:extLst>
              <a:ext uri="{FF2B5EF4-FFF2-40B4-BE49-F238E27FC236}">
                <a16:creationId xmlns:a16="http://schemas.microsoft.com/office/drawing/2014/main" id="{2D05BB84-7C00-DC9E-728E-3A3A9FCA54DC}"/>
              </a:ext>
            </a:extLst>
          </p:cNvPr>
          <p:cNvSpPr>
            <a:spLocks noGrp="1"/>
          </p:cNvSpPr>
          <p:nvPr>
            <p:ph type="body" sz="quarter" idx="14" hasCustomPrompt="1"/>
          </p:nvPr>
        </p:nvSpPr>
        <p:spPr>
          <a:xfrm>
            <a:off x="403366" y="3964612"/>
            <a:ext cx="3826764" cy="424732"/>
          </a:xfrm>
        </p:spPr>
        <p:txBody>
          <a:bodyPr/>
          <a:lstStyle>
            <a:lvl1pPr marL="214313" indent="-214313">
              <a:buClrTx/>
              <a:buSzPct val="100000"/>
              <a:buFont typeface="Wingdings" panose="05000000000000000000" pitchFamily="2" charset="2"/>
              <a:buChar char="ü"/>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Include outcome and key takeaways using this checkmark bullet format.</a:t>
            </a:r>
          </a:p>
        </p:txBody>
      </p:sp>
      <p:sp>
        <p:nvSpPr>
          <p:cNvPr id="20" name="Content Placeholder 19">
            <a:extLst>
              <a:ext uri="{FF2B5EF4-FFF2-40B4-BE49-F238E27FC236}">
                <a16:creationId xmlns:a16="http://schemas.microsoft.com/office/drawing/2014/main" id="{937CBF17-11DA-83A3-A079-E18C8E1B366F}"/>
              </a:ext>
            </a:extLst>
          </p:cNvPr>
          <p:cNvSpPr>
            <a:spLocks noGrp="1"/>
          </p:cNvSpPr>
          <p:nvPr>
            <p:ph sz="quarter" idx="16" hasCustomPrompt="1"/>
          </p:nvPr>
        </p:nvSpPr>
        <p:spPr>
          <a:xfrm>
            <a:off x="6932295" y="3903345"/>
            <a:ext cx="1954530" cy="754380"/>
          </a:xfrm>
        </p:spPr>
        <p:txBody>
          <a:bodyPr anchor="ctr" anchorCtr="0">
            <a:noAutofit/>
          </a:bodyPr>
          <a:lstStyle>
            <a:lvl1pPr marL="0" indent="0" algn="ctr">
              <a:buNone/>
              <a:defRPr/>
            </a:lvl1pPr>
            <a:lvl2pPr marL="171450" indent="0">
              <a:buNone/>
              <a:defRPr/>
            </a:lvl2pPr>
            <a:lvl3pPr marL="173831" indent="0">
              <a:buNone/>
              <a:defRPr/>
            </a:lvl3pPr>
            <a:lvl4pPr marL="514350" indent="0">
              <a:buNone/>
              <a:defRPr/>
            </a:lvl4pPr>
            <a:lvl5pPr marL="514350" indent="0">
              <a:buNone/>
              <a:defRPr/>
            </a:lvl5pPr>
          </a:lstStyle>
          <a:p>
            <a:pPr lvl="0"/>
            <a:r>
              <a:rPr lang="en-US" dirty="0"/>
              <a:t>Logo</a:t>
            </a:r>
          </a:p>
        </p:txBody>
      </p:sp>
    </p:spTree>
    <p:extLst>
      <p:ext uri="{BB962C8B-B14F-4D97-AF65-F5344CB8AC3E}">
        <p14:creationId xmlns:p14="http://schemas.microsoft.com/office/powerpoint/2010/main" val="915053792"/>
      </p:ext>
    </p:extLst>
  </p:cSld>
  <p:clrMapOvr>
    <a:masterClrMapping/>
  </p:clrMapOvr>
  <p:transition>
    <p:fade/>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Quote_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857250" y="1035844"/>
            <a:ext cx="6142436" cy="2257425"/>
          </a:xfrm>
        </p:spPr>
        <p:txBody>
          <a:bodyPr/>
          <a:lstStyle>
            <a:lvl1pPr>
              <a:defRPr sz="2400"/>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3" name="Freeform: Shape 2">
            <a:extLst>
              <a:ext uri="{FF2B5EF4-FFF2-40B4-BE49-F238E27FC236}">
                <a16:creationId xmlns:a16="http://schemas.microsoft.com/office/drawing/2014/main" id="{73CB5C35-A9BE-DFC3-9BA2-74BF56863A41}"/>
              </a:ext>
            </a:extLst>
          </p:cNvPr>
          <p:cNvSpPr>
            <a:spLocks noChangeAspect="1"/>
          </p:cNvSpPr>
          <p:nvPr userDrawn="1"/>
        </p:nvSpPr>
        <p:spPr>
          <a:xfrm>
            <a:off x="229539" y="686320"/>
            <a:ext cx="627712" cy="428105"/>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6" name="Content Placeholder 5">
            <a:extLst>
              <a:ext uri="{FF2B5EF4-FFF2-40B4-BE49-F238E27FC236}">
                <a16:creationId xmlns:a16="http://schemas.microsoft.com/office/drawing/2014/main" id="{368B9BC3-CF84-40DF-283C-973FA2613462}"/>
              </a:ext>
            </a:extLst>
          </p:cNvPr>
          <p:cNvSpPr>
            <a:spLocks noGrp="1"/>
          </p:cNvSpPr>
          <p:nvPr>
            <p:ph sz="quarter" idx="16" hasCustomPrompt="1"/>
          </p:nvPr>
        </p:nvSpPr>
        <p:spPr>
          <a:xfrm>
            <a:off x="857251" y="4230291"/>
            <a:ext cx="1250156" cy="427434"/>
          </a:xfrm>
        </p:spPr>
        <p:txBody>
          <a:bodyPr anchor="ctr" anchorCtr="0">
            <a:noAutofit/>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Insert logo here</a:t>
            </a:r>
          </a:p>
        </p:txBody>
      </p:sp>
      <p:sp>
        <p:nvSpPr>
          <p:cNvPr id="7" name="Text Placeholder 8">
            <a:extLst>
              <a:ext uri="{FF2B5EF4-FFF2-40B4-BE49-F238E27FC236}">
                <a16:creationId xmlns:a16="http://schemas.microsoft.com/office/drawing/2014/main" id="{DDE61F8F-1252-4EB3-A3D0-A79C8EDB1A28}"/>
              </a:ext>
            </a:extLst>
          </p:cNvPr>
          <p:cNvSpPr>
            <a:spLocks noGrp="1"/>
          </p:cNvSpPr>
          <p:nvPr>
            <p:ph type="body" sz="quarter" idx="14" hasCustomPrompt="1"/>
          </p:nvPr>
        </p:nvSpPr>
        <p:spPr>
          <a:xfrm>
            <a:off x="857250" y="3467100"/>
            <a:ext cx="6143625" cy="300082"/>
          </a:xfrm>
        </p:spPr>
        <p:txBody>
          <a:bodyPr/>
          <a:lstStyle>
            <a:lvl1pPr marL="0" indent="0">
              <a:buNone/>
              <a:defRPr sz="1500" b="1"/>
            </a:lvl1pPr>
          </a:lstStyle>
          <a:p>
            <a:pPr lvl="0"/>
            <a:r>
              <a:rPr lang="en-US" dirty="0"/>
              <a:t>Quoted Person’s Name</a:t>
            </a:r>
          </a:p>
        </p:txBody>
      </p:sp>
      <p:sp>
        <p:nvSpPr>
          <p:cNvPr id="8" name="Text Placeholder 10">
            <a:extLst>
              <a:ext uri="{FF2B5EF4-FFF2-40B4-BE49-F238E27FC236}">
                <a16:creationId xmlns:a16="http://schemas.microsoft.com/office/drawing/2014/main" id="{F210C4B5-0155-4111-B75B-57922160E1A8}"/>
              </a:ext>
            </a:extLst>
          </p:cNvPr>
          <p:cNvSpPr>
            <a:spLocks noGrp="1"/>
          </p:cNvSpPr>
          <p:nvPr>
            <p:ph type="body" sz="quarter" idx="15" hasCustomPrompt="1"/>
          </p:nvPr>
        </p:nvSpPr>
        <p:spPr>
          <a:xfrm>
            <a:off x="857250" y="3783853"/>
            <a:ext cx="6132740" cy="279307"/>
          </a:xfrm>
        </p:spPr>
        <p:txBody>
          <a:bodyPr/>
          <a:lstStyle>
            <a:lvl1pPr marL="0" indent="0">
              <a:buNone/>
              <a:defRPr sz="1350"/>
            </a:lvl1pPr>
          </a:lstStyle>
          <a:p>
            <a:pPr lvl="0"/>
            <a:r>
              <a:rPr lang="en-US" dirty="0"/>
              <a:t>Quoted Person’s Job Title, Company Name</a:t>
            </a:r>
          </a:p>
        </p:txBody>
      </p:sp>
    </p:spTree>
    <p:extLst>
      <p:ext uri="{BB962C8B-B14F-4D97-AF65-F5344CB8AC3E}">
        <p14:creationId xmlns:p14="http://schemas.microsoft.com/office/powerpoint/2010/main" val="3193947046"/>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Quote 2">
    <p:bg>
      <p:bgRef idx="1001">
        <a:schemeClr val="bg1"/>
      </p:bgRef>
    </p:bg>
    <p:spTree>
      <p:nvGrpSpPr>
        <p:cNvPr id="1" name=""/>
        <p:cNvGrpSpPr/>
        <p:nvPr/>
      </p:nvGrpSpPr>
      <p:grpSpPr>
        <a:xfrm>
          <a:off x="0" y="0"/>
          <a:ext cx="0" cy="0"/>
          <a:chOff x="0" y="0"/>
          <a:chExt cx="0" cy="0"/>
        </a:xfrm>
      </p:grpSpPr>
      <p:sp>
        <p:nvSpPr>
          <p:cNvPr id="3" name="Rectangle: Rounded Corners 14">
            <a:extLst>
              <a:ext uri="{FF2B5EF4-FFF2-40B4-BE49-F238E27FC236}">
                <a16:creationId xmlns:a16="http://schemas.microsoft.com/office/drawing/2014/main" id="{CF52449C-A276-663A-D802-436C9D3F6FC8}"/>
              </a:ext>
            </a:extLst>
          </p:cNvPr>
          <p:cNvSpPr/>
          <p:nvPr userDrawn="1"/>
        </p:nvSpPr>
        <p:spPr>
          <a:xfrm>
            <a:off x="484992" y="642073"/>
            <a:ext cx="8174016" cy="3617307"/>
          </a:xfrm>
          <a:prstGeom prst="roundRect">
            <a:avLst>
              <a:gd name="adj" fmla="val 5872"/>
            </a:avLst>
          </a:prstGeom>
          <a:solidFill>
            <a:srgbClr val="111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200" err="1"/>
          </a:p>
        </p:txBody>
      </p:sp>
      <p:sp>
        <p:nvSpPr>
          <p:cNvPr id="7" name="Freeform: Shape 2">
            <a:extLst>
              <a:ext uri="{FF2B5EF4-FFF2-40B4-BE49-F238E27FC236}">
                <a16:creationId xmlns:a16="http://schemas.microsoft.com/office/drawing/2014/main" id="{FCB01597-885F-FD69-6C6A-888EB789A2F2}"/>
              </a:ext>
            </a:extLst>
          </p:cNvPr>
          <p:cNvSpPr>
            <a:spLocks noChangeAspect="1"/>
          </p:cNvSpPr>
          <p:nvPr userDrawn="1"/>
        </p:nvSpPr>
        <p:spPr>
          <a:xfrm>
            <a:off x="331896" y="1182505"/>
            <a:ext cx="627712" cy="428105"/>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8" name="Title 1">
            <a:extLst>
              <a:ext uri="{FF2B5EF4-FFF2-40B4-BE49-F238E27FC236}">
                <a16:creationId xmlns:a16="http://schemas.microsoft.com/office/drawing/2014/main" id="{5C85019C-F15E-4897-1C3D-82539E02857F}"/>
              </a:ext>
            </a:extLst>
          </p:cNvPr>
          <p:cNvSpPr>
            <a:spLocks noGrp="1"/>
          </p:cNvSpPr>
          <p:nvPr>
            <p:ph type="title" hasCustomPrompt="1"/>
          </p:nvPr>
        </p:nvSpPr>
        <p:spPr>
          <a:xfrm>
            <a:off x="1107281" y="1396558"/>
            <a:ext cx="6934432" cy="1646680"/>
          </a:xfrm>
          <a:prstGeom prst="rect">
            <a:avLst/>
          </a:prstGeom>
        </p:spPr>
        <p:txBody>
          <a:bodyPr/>
          <a:lstStyle>
            <a:lvl1pPr>
              <a:defRPr sz="2250" b="0" i="0">
                <a:latin typeface="Amazon Ember Display Medium" panose="020F0603020204020204" pitchFamily="34" charset="0"/>
                <a:ea typeface="Amazon Ember Display Medium" panose="020F0603020204020204" pitchFamily="34" charset="0"/>
                <a:cs typeface="Amazon Ember Display Medium" panose="020F0603020204020204" pitchFamily="34" charset="0"/>
              </a:defRPr>
            </a:lvl1pPr>
          </a:lstStyle>
          <a:p>
            <a:r>
              <a:rPr lang="en-US" dirty="0"/>
              <a:t>Enter quote here. Do not add additional quote marks in the text. Your quote can be 24pt font or larger depending on space. Use the appropriate customer quote slide based on the length of your quote.</a:t>
            </a:r>
          </a:p>
        </p:txBody>
      </p:sp>
      <p:sp>
        <p:nvSpPr>
          <p:cNvPr id="2" name="Content Placeholder 5">
            <a:extLst>
              <a:ext uri="{FF2B5EF4-FFF2-40B4-BE49-F238E27FC236}">
                <a16:creationId xmlns:a16="http://schemas.microsoft.com/office/drawing/2014/main" id="{9F1D3726-94DE-6232-DD14-3F78371773DC}"/>
              </a:ext>
            </a:extLst>
          </p:cNvPr>
          <p:cNvSpPr>
            <a:spLocks noGrp="1"/>
          </p:cNvSpPr>
          <p:nvPr>
            <p:ph sz="quarter" idx="16" hasCustomPrompt="1"/>
          </p:nvPr>
        </p:nvSpPr>
        <p:spPr>
          <a:xfrm>
            <a:off x="6791557" y="3694824"/>
            <a:ext cx="1250156" cy="427434"/>
          </a:xfrm>
        </p:spPr>
        <p:txBody>
          <a:bodyPr anchor="ctr" anchorCtr="0">
            <a:noAutofit/>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Insert logo here</a:t>
            </a:r>
          </a:p>
        </p:txBody>
      </p:sp>
      <p:sp>
        <p:nvSpPr>
          <p:cNvPr id="9" name="Text Placeholder 8">
            <a:extLst>
              <a:ext uri="{FF2B5EF4-FFF2-40B4-BE49-F238E27FC236}">
                <a16:creationId xmlns:a16="http://schemas.microsoft.com/office/drawing/2014/main" id="{394E83D0-45AB-44C8-ACC1-43E4169DC2FD}"/>
              </a:ext>
            </a:extLst>
          </p:cNvPr>
          <p:cNvSpPr>
            <a:spLocks noGrp="1"/>
          </p:cNvSpPr>
          <p:nvPr>
            <p:ph type="body" sz="quarter" idx="14" hasCustomPrompt="1"/>
          </p:nvPr>
        </p:nvSpPr>
        <p:spPr>
          <a:xfrm>
            <a:off x="1106129" y="3102083"/>
            <a:ext cx="6935583" cy="300082"/>
          </a:xfrm>
        </p:spPr>
        <p:txBody>
          <a:bodyPr/>
          <a:lstStyle>
            <a:lvl1pPr marL="0" indent="0" algn="r">
              <a:buNone/>
              <a:defRPr sz="1500" b="1"/>
            </a:lvl1pPr>
          </a:lstStyle>
          <a:p>
            <a:pPr lvl="0"/>
            <a:r>
              <a:rPr lang="en-US" dirty="0"/>
              <a:t>Quoted Person’s Name</a:t>
            </a:r>
          </a:p>
        </p:txBody>
      </p:sp>
      <p:sp>
        <p:nvSpPr>
          <p:cNvPr id="10" name="Text Placeholder 10">
            <a:extLst>
              <a:ext uri="{FF2B5EF4-FFF2-40B4-BE49-F238E27FC236}">
                <a16:creationId xmlns:a16="http://schemas.microsoft.com/office/drawing/2014/main" id="{5277F33A-B0E5-4762-9F2E-12D5C2E4B69F}"/>
              </a:ext>
            </a:extLst>
          </p:cNvPr>
          <p:cNvSpPr>
            <a:spLocks noGrp="1"/>
          </p:cNvSpPr>
          <p:nvPr>
            <p:ph type="body" sz="quarter" idx="15" hasCustomPrompt="1"/>
          </p:nvPr>
        </p:nvSpPr>
        <p:spPr>
          <a:xfrm>
            <a:off x="1106129" y="3380735"/>
            <a:ext cx="6935583" cy="279307"/>
          </a:xfrm>
        </p:spPr>
        <p:txBody>
          <a:bodyPr/>
          <a:lstStyle>
            <a:lvl1pPr marL="0" indent="0" algn="r">
              <a:buNone/>
              <a:defRPr sz="1350"/>
            </a:lvl1pPr>
          </a:lstStyle>
          <a:p>
            <a:pPr lvl="0"/>
            <a:r>
              <a:rPr lang="en-US" dirty="0"/>
              <a:t>Quoted Person’s Job Title, Company Name</a:t>
            </a:r>
          </a:p>
        </p:txBody>
      </p:sp>
    </p:spTree>
    <p:extLst>
      <p:ext uri="{BB962C8B-B14F-4D97-AF65-F5344CB8AC3E}">
        <p14:creationId xmlns:p14="http://schemas.microsoft.com/office/powerpoint/2010/main" val="40576968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Quote with photo">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229539" y="686320"/>
            <a:ext cx="627712" cy="428105"/>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7" name="Picture Placeholder 5">
            <a:extLst>
              <a:ext uri="{FF2B5EF4-FFF2-40B4-BE49-F238E27FC236}">
                <a16:creationId xmlns:a16="http://schemas.microsoft.com/office/drawing/2014/main" id="{B392CC1F-2D5E-FAD6-DCF4-A5CE6433EDDB}"/>
              </a:ext>
            </a:extLst>
          </p:cNvPr>
          <p:cNvSpPr>
            <a:spLocks noGrp="1"/>
          </p:cNvSpPr>
          <p:nvPr>
            <p:ph type="pic" sz="quarter" idx="16" hasCustomPrompt="1"/>
          </p:nvPr>
        </p:nvSpPr>
        <p:spPr>
          <a:xfrm>
            <a:off x="3040380" y="2089310"/>
            <a:ext cx="6103620" cy="964880"/>
          </a:xfr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857250" y="1042988"/>
            <a:ext cx="3714750" cy="2286000"/>
          </a:xfrm>
        </p:spPr>
        <p:txBody>
          <a:bodyPr/>
          <a:lstStyle>
            <a:lvl1pPr>
              <a:defRPr sz="18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3" name="Content Placeholder 5">
            <a:extLst>
              <a:ext uri="{FF2B5EF4-FFF2-40B4-BE49-F238E27FC236}">
                <a16:creationId xmlns:a16="http://schemas.microsoft.com/office/drawing/2014/main" id="{7DF23425-5FB3-E449-A1DC-4CF469E5015B}"/>
              </a:ext>
            </a:extLst>
          </p:cNvPr>
          <p:cNvSpPr>
            <a:spLocks noGrp="1"/>
          </p:cNvSpPr>
          <p:nvPr>
            <p:ph sz="quarter" idx="20" hasCustomPrompt="1"/>
          </p:nvPr>
        </p:nvSpPr>
        <p:spPr>
          <a:xfrm>
            <a:off x="857251" y="4230291"/>
            <a:ext cx="1250156" cy="427434"/>
          </a:xfrm>
        </p:spPr>
        <p:txBody>
          <a:bodyPr anchor="ctr" anchorCtr="0">
            <a:noAutofit/>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Insert logo here</a:t>
            </a:r>
          </a:p>
        </p:txBody>
      </p:sp>
      <p:sp>
        <p:nvSpPr>
          <p:cNvPr id="8" name="Text Placeholder 8">
            <a:extLst>
              <a:ext uri="{FF2B5EF4-FFF2-40B4-BE49-F238E27FC236}">
                <a16:creationId xmlns:a16="http://schemas.microsoft.com/office/drawing/2014/main" id="{7178D1C8-A818-402C-A27F-862DEF581DBE}"/>
              </a:ext>
            </a:extLst>
          </p:cNvPr>
          <p:cNvSpPr>
            <a:spLocks noGrp="1"/>
          </p:cNvSpPr>
          <p:nvPr>
            <p:ph type="body" sz="quarter" idx="14" hasCustomPrompt="1"/>
          </p:nvPr>
        </p:nvSpPr>
        <p:spPr>
          <a:xfrm>
            <a:off x="857251" y="3467100"/>
            <a:ext cx="3715469" cy="300082"/>
          </a:xfrm>
        </p:spPr>
        <p:txBody>
          <a:bodyPr/>
          <a:lstStyle>
            <a:lvl1pPr marL="0" indent="0">
              <a:buNone/>
              <a:defRPr sz="1500" b="1"/>
            </a:lvl1pPr>
          </a:lstStyle>
          <a:p>
            <a:pPr lvl="0"/>
            <a:r>
              <a:rPr lang="en-US" dirty="0"/>
              <a:t>Quoted Person’s Name</a:t>
            </a:r>
          </a:p>
        </p:txBody>
      </p:sp>
      <p:sp>
        <p:nvSpPr>
          <p:cNvPr id="10" name="Text Placeholder 10">
            <a:extLst>
              <a:ext uri="{FF2B5EF4-FFF2-40B4-BE49-F238E27FC236}">
                <a16:creationId xmlns:a16="http://schemas.microsoft.com/office/drawing/2014/main" id="{546EF60F-3B19-4294-A136-96015AAB82AE}"/>
              </a:ext>
            </a:extLst>
          </p:cNvPr>
          <p:cNvSpPr>
            <a:spLocks noGrp="1"/>
          </p:cNvSpPr>
          <p:nvPr>
            <p:ph type="body" sz="quarter" idx="15" hasCustomPrompt="1"/>
          </p:nvPr>
        </p:nvSpPr>
        <p:spPr>
          <a:xfrm>
            <a:off x="857250" y="3783853"/>
            <a:ext cx="3708887" cy="279307"/>
          </a:xfrm>
        </p:spPr>
        <p:txBody>
          <a:bodyPr/>
          <a:lstStyle>
            <a:lvl1pPr marL="0" indent="0">
              <a:buNone/>
              <a:defRPr sz="1350"/>
            </a:lvl1pPr>
          </a:lstStyle>
          <a:p>
            <a:pPr lvl="0"/>
            <a:r>
              <a:rPr lang="en-US" dirty="0"/>
              <a:t>Quoted Person’s Job Title, Company Name</a:t>
            </a:r>
          </a:p>
        </p:txBody>
      </p:sp>
    </p:spTree>
    <p:extLst>
      <p:ext uri="{BB962C8B-B14F-4D97-AF65-F5344CB8AC3E}">
        <p14:creationId xmlns:p14="http://schemas.microsoft.com/office/powerpoint/2010/main" val="690947540"/>
      </p:ext>
    </p:extLst>
  </p:cSld>
  <p:clrMapOvr>
    <a:masterClrMapping/>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Quote with portra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ABFD6-0A7E-4C17-A0CF-15563DCD4BE8}"/>
              </a:ext>
            </a:extLst>
          </p:cNvPr>
          <p:cNvSpPr>
            <a:spLocks noGrp="1"/>
          </p:cNvSpPr>
          <p:nvPr>
            <p:ph type="title" hasCustomPrompt="1"/>
          </p:nvPr>
        </p:nvSpPr>
        <p:spPr>
          <a:xfrm>
            <a:off x="857250" y="1028700"/>
            <a:ext cx="3714750" cy="2314575"/>
          </a:xfrm>
          <a:prstGeom prst="rect">
            <a:avLst/>
          </a:prstGeom>
        </p:spPr>
        <p:txBody>
          <a:bodyPr/>
          <a:lstStyle>
            <a:lvl1pPr>
              <a:defRPr sz="1800"/>
            </a:lvl1pPr>
          </a:lstStyle>
          <a:p>
            <a:r>
              <a:rPr lang="en-US" dirty="0"/>
              <a:t>Enter quote here. Do not add additional quote marks in the text. Your quote can be 24pt font or larger depending on space. </a:t>
            </a:r>
            <a:br>
              <a:rPr lang="en-US" dirty="0"/>
            </a:br>
            <a:r>
              <a:rPr lang="en-US" dirty="0"/>
              <a:t>Use the appropriate customer quote slide based on the length </a:t>
            </a:r>
            <a:br>
              <a:rPr lang="en-US" dirty="0"/>
            </a:br>
            <a:r>
              <a:rPr lang="en-US" dirty="0"/>
              <a:t>of your quote.</a:t>
            </a:r>
          </a:p>
        </p:txBody>
      </p:sp>
      <p:sp>
        <p:nvSpPr>
          <p:cNvPr id="16" name="Freeform: Shape 15">
            <a:extLst>
              <a:ext uri="{FF2B5EF4-FFF2-40B4-BE49-F238E27FC236}">
                <a16:creationId xmlns:a16="http://schemas.microsoft.com/office/drawing/2014/main" id="{A6AD14EE-B412-D4BA-99A4-1C0E5FD3E4EA}"/>
              </a:ext>
            </a:extLst>
          </p:cNvPr>
          <p:cNvSpPr>
            <a:spLocks noChangeAspect="1"/>
          </p:cNvSpPr>
          <p:nvPr userDrawn="1"/>
        </p:nvSpPr>
        <p:spPr>
          <a:xfrm>
            <a:off x="229539" y="686320"/>
            <a:ext cx="627712" cy="428105"/>
          </a:xfrm>
          <a:custGeom>
            <a:avLst/>
            <a:gdLst>
              <a:gd name="connsiteX0" fmla="*/ 357530 w 437083"/>
              <a:gd name="connsiteY0" fmla="*/ 0 h 298094"/>
              <a:gd name="connsiteX1" fmla="*/ 414223 w 437083"/>
              <a:gd name="connsiteY1" fmla="*/ 0 h 298094"/>
              <a:gd name="connsiteX2" fmla="*/ 437083 w 437083"/>
              <a:gd name="connsiteY2" fmla="*/ 19202 h 298094"/>
              <a:gd name="connsiteX3" fmla="*/ 436169 w 437083"/>
              <a:gd name="connsiteY3" fmla="*/ 30175 h 298094"/>
              <a:gd name="connsiteX4" fmla="*/ 433425 w 437083"/>
              <a:gd name="connsiteY4" fmla="*/ 52121 h 298094"/>
              <a:gd name="connsiteX5" fmla="*/ 403250 w 437083"/>
              <a:gd name="connsiteY5" fmla="*/ 266090 h 298094"/>
              <a:gd name="connsiteX6" fmla="*/ 392277 w 437083"/>
              <a:gd name="connsiteY6" fmla="*/ 290779 h 298094"/>
              <a:gd name="connsiteX7" fmla="*/ 367589 w 437083"/>
              <a:gd name="connsiteY7" fmla="*/ 298094 h 298094"/>
              <a:gd name="connsiteX8" fmla="*/ 327355 w 437083"/>
              <a:gd name="connsiteY8" fmla="*/ 298094 h 298094"/>
              <a:gd name="connsiteX9" fmla="*/ 235915 w 437083"/>
              <a:gd name="connsiteY9" fmla="*/ 236829 h 298094"/>
              <a:gd name="connsiteX10" fmla="*/ 258775 w 437083"/>
              <a:gd name="connsiteY10" fmla="*/ 160020 h 298094"/>
              <a:gd name="connsiteX11" fmla="*/ 318211 w 437083"/>
              <a:gd name="connsiteY11" fmla="*/ 28346 h 298094"/>
              <a:gd name="connsiteX12" fmla="*/ 333756 w 437083"/>
              <a:gd name="connsiteY12" fmla="*/ 6401 h 298094"/>
              <a:gd name="connsiteX13" fmla="*/ 357530 w 437083"/>
              <a:gd name="connsiteY13" fmla="*/ 0 h 298094"/>
              <a:gd name="connsiteX14" fmla="*/ 121615 w 437083"/>
              <a:gd name="connsiteY14" fmla="*/ 0 h 298094"/>
              <a:gd name="connsiteX15" fmla="*/ 178308 w 437083"/>
              <a:gd name="connsiteY15" fmla="*/ 0 h 298094"/>
              <a:gd name="connsiteX16" fmla="*/ 201168 w 437083"/>
              <a:gd name="connsiteY16" fmla="*/ 19202 h 298094"/>
              <a:gd name="connsiteX17" fmla="*/ 200253 w 437083"/>
              <a:gd name="connsiteY17" fmla="*/ 30175 h 298094"/>
              <a:gd name="connsiteX18" fmla="*/ 197510 w 437083"/>
              <a:gd name="connsiteY18" fmla="*/ 52121 h 298094"/>
              <a:gd name="connsiteX19" fmla="*/ 167335 w 437083"/>
              <a:gd name="connsiteY19" fmla="*/ 266090 h 298094"/>
              <a:gd name="connsiteX20" fmla="*/ 156362 w 437083"/>
              <a:gd name="connsiteY20" fmla="*/ 290779 h 298094"/>
              <a:gd name="connsiteX21" fmla="*/ 131673 w 437083"/>
              <a:gd name="connsiteY21" fmla="*/ 298094 h 298094"/>
              <a:gd name="connsiteX22" fmla="*/ 91440 w 437083"/>
              <a:gd name="connsiteY22" fmla="*/ 298094 h 298094"/>
              <a:gd name="connsiteX23" fmla="*/ 0 w 437083"/>
              <a:gd name="connsiteY23" fmla="*/ 236829 h 298094"/>
              <a:gd name="connsiteX24" fmla="*/ 22860 w 437083"/>
              <a:gd name="connsiteY24" fmla="*/ 160020 h 298094"/>
              <a:gd name="connsiteX25" fmla="*/ 82296 w 437083"/>
              <a:gd name="connsiteY25" fmla="*/ 28346 h 298094"/>
              <a:gd name="connsiteX26" fmla="*/ 97841 w 437083"/>
              <a:gd name="connsiteY26" fmla="*/ 6401 h 298094"/>
              <a:gd name="connsiteX27" fmla="*/ 121615 w 437083"/>
              <a:gd name="connsiteY27" fmla="*/ 0 h 298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7083" h="298094">
                <a:moveTo>
                  <a:pt x="357530" y="0"/>
                </a:moveTo>
                <a:lnTo>
                  <a:pt x="414223" y="0"/>
                </a:lnTo>
                <a:cubicBezTo>
                  <a:pt x="429463" y="0"/>
                  <a:pt x="437083" y="6401"/>
                  <a:pt x="437083" y="19202"/>
                </a:cubicBezTo>
                <a:cubicBezTo>
                  <a:pt x="437083" y="22250"/>
                  <a:pt x="436778" y="25908"/>
                  <a:pt x="436169" y="30175"/>
                </a:cubicBezTo>
                <a:cubicBezTo>
                  <a:pt x="435559" y="34442"/>
                  <a:pt x="434645" y="41757"/>
                  <a:pt x="433425" y="52121"/>
                </a:cubicBezTo>
                <a:lnTo>
                  <a:pt x="403250" y="266090"/>
                </a:lnTo>
                <a:cubicBezTo>
                  <a:pt x="401421" y="277673"/>
                  <a:pt x="397764" y="285902"/>
                  <a:pt x="392277" y="290779"/>
                </a:cubicBezTo>
                <a:cubicBezTo>
                  <a:pt x="386791" y="295656"/>
                  <a:pt x="378561" y="298094"/>
                  <a:pt x="367589" y="298094"/>
                </a:cubicBezTo>
                <a:lnTo>
                  <a:pt x="327355" y="298094"/>
                </a:lnTo>
                <a:cubicBezTo>
                  <a:pt x="266395" y="298094"/>
                  <a:pt x="235915" y="277673"/>
                  <a:pt x="235915" y="236829"/>
                </a:cubicBezTo>
                <a:cubicBezTo>
                  <a:pt x="235915" y="220370"/>
                  <a:pt x="243535" y="194767"/>
                  <a:pt x="258775" y="160020"/>
                </a:cubicBezTo>
                <a:lnTo>
                  <a:pt x="318211" y="28346"/>
                </a:lnTo>
                <a:cubicBezTo>
                  <a:pt x="322478" y="17983"/>
                  <a:pt x="327660" y="10668"/>
                  <a:pt x="333756" y="6401"/>
                </a:cubicBezTo>
                <a:cubicBezTo>
                  <a:pt x="339852" y="2133"/>
                  <a:pt x="347777" y="0"/>
                  <a:pt x="357530" y="0"/>
                </a:cubicBezTo>
                <a:close/>
                <a:moveTo>
                  <a:pt x="121615" y="0"/>
                </a:moveTo>
                <a:lnTo>
                  <a:pt x="178308" y="0"/>
                </a:lnTo>
                <a:cubicBezTo>
                  <a:pt x="193548" y="0"/>
                  <a:pt x="201168" y="6401"/>
                  <a:pt x="201168" y="19202"/>
                </a:cubicBezTo>
                <a:cubicBezTo>
                  <a:pt x="201168" y="22250"/>
                  <a:pt x="200863" y="25908"/>
                  <a:pt x="200253" y="30175"/>
                </a:cubicBezTo>
                <a:cubicBezTo>
                  <a:pt x="199644" y="34442"/>
                  <a:pt x="198729" y="41757"/>
                  <a:pt x="197510" y="52121"/>
                </a:cubicBezTo>
                <a:lnTo>
                  <a:pt x="167335" y="266090"/>
                </a:lnTo>
                <a:cubicBezTo>
                  <a:pt x="165506" y="277673"/>
                  <a:pt x="161849" y="285902"/>
                  <a:pt x="156362" y="290779"/>
                </a:cubicBezTo>
                <a:cubicBezTo>
                  <a:pt x="150876" y="295656"/>
                  <a:pt x="142646" y="298094"/>
                  <a:pt x="131673" y="298094"/>
                </a:cubicBezTo>
                <a:lnTo>
                  <a:pt x="91440" y="298094"/>
                </a:lnTo>
                <a:cubicBezTo>
                  <a:pt x="30480" y="298094"/>
                  <a:pt x="0" y="277673"/>
                  <a:pt x="0" y="236829"/>
                </a:cubicBezTo>
                <a:cubicBezTo>
                  <a:pt x="0" y="220370"/>
                  <a:pt x="7620" y="194767"/>
                  <a:pt x="22860" y="160020"/>
                </a:cubicBezTo>
                <a:lnTo>
                  <a:pt x="82296" y="28346"/>
                </a:lnTo>
                <a:cubicBezTo>
                  <a:pt x="86563" y="17983"/>
                  <a:pt x="91745" y="10668"/>
                  <a:pt x="97841" y="6401"/>
                </a:cubicBezTo>
                <a:cubicBezTo>
                  <a:pt x="103937" y="2133"/>
                  <a:pt x="111861" y="0"/>
                  <a:pt x="121615" y="0"/>
                </a:cubicBezTo>
                <a:close/>
              </a:path>
            </a:pathLst>
          </a:custGeom>
          <a:gradFill flip="none" rotWithShape="1">
            <a:gsLst>
              <a:gs pos="0">
                <a:schemeClr val="accent1"/>
              </a:gs>
              <a:gs pos="100000">
                <a:schemeClr val="accent3"/>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err="1"/>
          </a:p>
        </p:txBody>
      </p:sp>
      <p:sp>
        <p:nvSpPr>
          <p:cNvPr id="3" name="Rectangle 2">
            <a:extLst>
              <a:ext uri="{FF2B5EF4-FFF2-40B4-BE49-F238E27FC236}">
                <a16:creationId xmlns:a16="http://schemas.microsoft.com/office/drawing/2014/main" id="{DF310A63-64FE-E9AE-7EFE-0450BA72CEBC}"/>
              </a:ext>
            </a:extLst>
          </p:cNvPr>
          <p:cNvSpPr/>
          <p:nvPr userDrawn="1"/>
        </p:nvSpPr>
        <p:spPr>
          <a:xfrm>
            <a:off x="0" y="0"/>
            <a:ext cx="60228" cy="51435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8" name="Picture Placeholder 5">
            <a:extLst>
              <a:ext uri="{FF2B5EF4-FFF2-40B4-BE49-F238E27FC236}">
                <a16:creationId xmlns:a16="http://schemas.microsoft.com/office/drawing/2014/main" id="{61F8984E-9F5B-A656-83FE-21F4A764609D}"/>
              </a:ext>
            </a:extLst>
          </p:cNvPr>
          <p:cNvSpPr>
            <a:spLocks noGrp="1"/>
          </p:cNvSpPr>
          <p:nvPr>
            <p:ph type="pic" sz="quarter" idx="16" hasCustomPrompt="1"/>
          </p:nvPr>
        </p:nvSpPr>
        <p:spPr>
          <a:xfrm>
            <a:off x="5543550" y="2120132"/>
            <a:ext cx="2914650" cy="974211"/>
          </a:xfrm>
          <a:prstGeom prst="roundRect">
            <a:avLst>
              <a:gd name="adj" fmla="val 2693"/>
            </a:avLst>
          </a:prstGeom>
        </p:spPr>
        <p:txBody>
          <a:bodyPr anchor="ctr"/>
          <a:lstStyle>
            <a:lvl1pPr marL="0" indent="0" algn="ctr">
              <a:buNone/>
              <a:defRPr/>
            </a:lvl1pPr>
          </a:lstStyle>
          <a:p>
            <a:r>
              <a:rPr lang="en-US" dirty="0"/>
              <a:t>Click icon to add image</a:t>
            </a:r>
            <a:br>
              <a:rPr lang="en-US" dirty="0"/>
            </a:br>
            <a:br>
              <a:rPr lang="en-US" dirty="0"/>
            </a:br>
            <a:endParaRPr lang="en-US" dirty="0"/>
          </a:p>
        </p:txBody>
      </p:sp>
      <p:sp>
        <p:nvSpPr>
          <p:cNvPr id="4" name="Content Placeholder 5">
            <a:extLst>
              <a:ext uri="{FF2B5EF4-FFF2-40B4-BE49-F238E27FC236}">
                <a16:creationId xmlns:a16="http://schemas.microsoft.com/office/drawing/2014/main" id="{8D317426-785A-B35B-F20F-5F8CFC2ACFCC}"/>
              </a:ext>
            </a:extLst>
          </p:cNvPr>
          <p:cNvSpPr>
            <a:spLocks noGrp="1"/>
          </p:cNvSpPr>
          <p:nvPr>
            <p:ph sz="quarter" idx="17" hasCustomPrompt="1"/>
          </p:nvPr>
        </p:nvSpPr>
        <p:spPr>
          <a:xfrm>
            <a:off x="857251" y="4230291"/>
            <a:ext cx="1250156" cy="427434"/>
          </a:xfrm>
        </p:spPr>
        <p:txBody>
          <a:bodyPr anchor="ctr" anchorCtr="0">
            <a:noAutofit/>
          </a:bodyPr>
          <a:lstStyle>
            <a:lvl1pPr marL="0" indent="0">
              <a:buNone/>
              <a:defRPr sz="1200"/>
            </a:lvl1pPr>
            <a:lvl2pPr marL="171450" indent="0">
              <a:buNone/>
              <a:defRPr/>
            </a:lvl2pPr>
            <a:lvl3pPr marL="173831" indent="0">
              <a:buNone/>
              <a:defRPr/>
            </a:lvl3pPr>
            <a:lvl4pPr marL="514350" indent="0">
              <a:buNone/>
              <a:defRPr/>
            </a:lvl4pPr>
            <a:lvl5pPr marL="514350" indent="0">
              <a:buNone/>
              <a:defRPr/>
            </a:lvl5pPr>
          </a:lstStyle>
          <a:p>
            <a:pPr lvl="0"/>
            <a:r>
              <a:rPr lang="en-US" dirty="0"/>
              <a:t>Insert logo here</a:t>
            </a:r>
          </a:p>
        </p:txBody>
      </p:sp>
      <p:sp>
        <p:nvSpPr>
          <p:cNvPr id="10" name="Text Placeholder 8">
            <a:extLst>
              <a:ext uri="{FF2B5EF4-FFF2-40B4-BE49-F238E27FC236}">
                <a16:creationId xmlns:a16="http://schemas.microsoft.com/office/drawing/2014/main" id="{85C4E74D-91E3-4952-A34C-DA709A7825DB}"/>
              </a:ext>
            </a:extLst>
          </p:cNvPr>
          <p:cNvSpPr>
            <a:spLocks noGrp="1"/>
          </p:cNvSpPr>
          <p:nvPr>
            <p:ph type="body" sz="quarter" idx="14" hasCustomPrompt="1"/>
          </p:nvPr>
        </p:nvSpPr>
        <p:spPr>
          <a:xfrm>
            <a:off x="857251" y="3467100"/>
            <a:ext cx="3715469" cy="300082"/>
          </a:xfrm>
        </p:spPr>
        <p:txBody>
          <a:bodyPr/>
          <a:lstStyle>
            <a:lvl1pPr marL="0" indent="0">
              <a:buNone/>
              <a:defRPr sz="1500" b="1"/>
            </a:lvl1pPr>
          </a:lstStyle>
          <a:p>
            <a:pPr lvl="0"/>
            <a:r>
              <a:rPr lang="en-US" dirty="0"/>
              <a:t>Quoted Person’s Name</a:t>
            </a:r>
          </a:p>
        </p:txBody>
      </p:sp>
      <p:sp>
        <p:nvSpPr>
          <p:cNvPr id="12" name="Text Placeholder 10">
            <a:extLst>
              <a:ext uri="{FF2B5EF4-FFF2-40B4-BE49-F238E27FC236}">
                <a16:creationId xmlns:a16="http://schemas.microsoft.com/office/drawing/2014/main" id="{CB6591F2-93EA-4086-B446-0BF211EAC6BE}"/>
              </a:ext>
            </a:extLst>
          </p:cNvPr>
          <p:cNvSpPr>
            <a:spLocks noGrp="1"/>
          </p:cNvSpPr>
          <p:nvPr>
            <p:ph type="body" sz="quarter" idx="15" hasCustomPrompt="1"/>
          </p:nvPr>
        </p:nvSpPr>
        <p:spPr>
          <a:xfrm>
            <a:off x="857250" y="3783853"/>
            <a:ext cx="3708887" cy="279307"/>
          </a:xfrm>
        </p:spPr>
        <p:txBody>
          <a:bodyPr/>
          <a:lstStyle>
            <a:lvl1pPr marL="0" indent="0">
              <a:buNone/>
              <a:defRPr sz="1350"/>
            </a:lvl1pPr>
          </a:lstStyle>
          <a:p>
            <a:pPr lvl="0"/>
            <a:r>
              <a:rPr lang="en-US" dirty="0"/>
              <a:t>Quoted Person’s Job Title, Company Name</a:t>
            </a:r>
          </a:p>
        </p:txBody>
      </p:sp>
    </p:spTree>
    <p:extLst>
      <p:ext uri="{BB962C8B-B14F-4D97-AF65-F5344CB8AC3E}">
        <p14:creationId xmlns:p14="http://schemas.microsoft.com/office/powerpoint/2010/main" val="226625687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720">
          <p15:clr>
            <a:srgbClr val="FBAE40"/>
          </p15:clr>
        </p15:guide>
        <p15:guide id="2" pos="5880">
          <p15:clr>
            <a:srgbClr val="FBAE40"/>
          </p15:clr>
        </p15:guide>
        <p15:guide id="3" orient="horz" pos="2904">
          <p15:clr>
            <a:srgbClr val="FBAE40"/>
          </p15:clr>
        </p15:guide>
      </p15:sldGuideLst>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Logo wall">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7D666F-6FBF-ABB3-CF15-16F3AF8F00C9}"/>
              </a:ext>
            </a:extLst>
          </p:cNvPr>
          <p:cNvSpPr>
            <a:spLocks noGrp="1"/>
          </p:cNvSpPr>
          <p:nvPr>
            <p:ph type="title" hasCustomPrompt="1"/>
          </p:nvPr>
        </p:nvSpPr>
        <p:spPr>
          <a:xfrm>
            <a:off x="315468" y="266346"/>
            <a:ext cx="8571357" cy="478631"/>
          </a:xfrm>
        </p:spPr>
        <p:txBody>
          <a:bodyPr/>
          <a:lstStyle>
            <a:lvl1pPr>
              <a:defRPr/>
            </a:lvl1pPr>
          </a:lstStyle>
          <a:p>
            <a:r>
              <a:rPr lang="en-US" dirty="0"/>
              <a:t>Customer logo wall layout</a:t>
            </a:r>
          </a:p>
        </p:txBody>
      </p:sp>
      <p:sp>
        <p:nvSpPr>
          <p:cNvPr id="12" name="Content Placeholder 7">
            <a:extLst>
              <a:ext uri="{FF2B5EF4-FFF2-40B4-BE49-F238E27FC236}">
                <a16:creationId xmlns:a16="http://schemas.microsoft.com/office/drawing/2014/main" id="{015C08B8-13A9-49D9-8429-1D74691FB3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25C60DB3-039D-48D0-BBBE-D6707EDF3195}"/>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4E251B22-71D8-417A-860B-A9F241BE55F0}"/>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CB8BF785-0CE5-4F20-9877-7E7D82ADD65C}"/>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6" name="Content Placeholder 7">
            <a:extLst>
              <a:ext uri="{FF2B5EF4-FFF2-40B4-BE49-F238E27FC236}">
                <a16:creationId xmlns:a16="http://schemas.microsoft.com/office/drawing/2014/main" id="{00F2C7D5-0C93-479A-82A7-1A69785D1E4E}"/>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7" name="Content Placeholder 7">
            <a:extLst>
              <a:ext uri="{FF2B5EF4-FFF2-40B4-BE49-F238E27FC236}">
                <a16:creationId xmlns:a16="http://schemas.microsoft.com/office/drawing/2014/main" id="{938BF167-4E21-47DD-9F62-F1AAD0F2E99A}"/>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8" name="Content Placeholder 7">
            <a:extLst>
              <a:ext uri="{FF2B5EF4-FFF2-40B4-BE49-F238E27FC236}">
                <a16:creationId xmlns:a16="http://schemas.microsoft.com/office/drawing/2014/main" id="{52E1CDD4-7A51-49E3-A015-3118CFC4F3E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9" name="Content Placeholder 7">
            <a:extLst>
              <a:ext uri="{FF2B5EF4-FFF2-40B4-BE49-F238E27FC236}">
                <a16:creationId xmlns:a16="http://schemas.microsoft.com/office/drawing/2014/main" id="{6D15639F-1211-4224-BE37-0290D3BB0C2E}"/>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tx1"/>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3978591684"/>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Co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319947" y="1028700"/>
            <a:ext cx="8566878" cy="1179810"/>
          </a:xfrm>
        </p:spPr>
        <p:txBody>
          <a:bodyPr/>
          <a:lstStyle>
            <a:lvl1pPr marL="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2pPr>
            <a:lvl3pPr marL="3429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3pPr>
            <a:lvl4pPr marL="5143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4pPr>
            <a:lvl5pPr marL="6858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15341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523C68D4-5359-4335-A1E6-ABE313C5B351}"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69491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Code - 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B174-8DFF-7AB5-F486-297765C374F7}"/>
              </a:ext>
            </a:extLst>
          </p:cNvPr>
          <p:cNvSpPr>
            <a:spLocks noGrp="1"/>
          </p:cNvSpPr>
          <p:nvPr>
            <p:ph type="title" hasCustomPrompt="1"/>
          </p:nvPr>
        </p:nvSpPr>
        <p:spPr/>
        <p:txBody>
          <a:bodyPr/>
          <a:lstStyle>
            <a:lvl1pPr>
              <a:defRPr/>
            </a:lvl1pPr>
          </a:lstStyle>
          <a:p>
            <a:r>
              <a:rPr lang="en-US" dirty="0"/>
              <a:t>Two-column code layout</a:t>
            </a:r>
          </a:p>
        </p:txBody>
      </p:sp>
      <p:sp>
        <p:nvSpPr>
          <p:cNvPr id="5" name="Content Placeholder 4">
            <a:extLst>
              <a:ext uri="{FF2B5EF4-FFF2-40B4-BE49-F238E27FC236}">
                <a16:creationId xmlns:a16="http://schemas.microsoft.com/office/drawing/2014/main" id="{63EAEE91-C59D-07DA-60E8-8CC9D95E21D1}"/>
              </a:ext>
            </a:extLst>
          </p:cNvPr>
          <p:cNvSpPr>
            <a:spLocks noGrp="1"/>
          </p:cNvSpPr>
          <p:nvPr>
            <p:ph sz="quarter" idx="11" hasCustomPrompt="1"/>
          </p:nvPr>
        </p:nvSpPr>
        <p:spPr>
          <a:xfrm>
            <a:off x="319947" y="1028700"/>
            <a:ext cx="4155612" cy="1179810"/>
          </a:xfrm>
        </p:spPr>
        <p:txBody>
          <a:bodyPr/>
          <a:lstStyle>
            <a:lvl1pPr marL="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2pPr>
            <a:lvl3pPr marL="3429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3pPr>
            <a:lvl4pPr marL="5143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4pPr>
            <a:lvl5pPr marL="6858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4">
            <a:extLst>
              <a:ext uri="{FF2B5EF4-FFF2-40B4-BE49-F238E27FC236}">
                <a16:creationId xmlns:a16="http://schemas.microsoft.com/office/drawing/2014/main" id="{20C3EBB8-17E1-75C6-AEB6-BDAD88882522}"/>
              </a:ext>
            </a:extLst>
          </p:cNvPr>
          <p:cNvSpPr>
            <a:spLocks noGrp="1"/>
          </p:cNvSpPr>
          <p:nvPr>
            <p:ph sz="quarter" idx="12" hasCustomPrompt="1"/>
          </p:nvPr>
        </p:nvSpPr>
        <p:spPr>
          <a:xfrm>
            <a:off x="4731213" y="1028700"/>
            <a:ext cx="4155612" cy="1179810"/>
          </a:xfrm>
        </p:spPr>
        <p:txBody>
          <a:bodyPr/>
          <a:lstStyle>
            <a:lvl1pPr marL="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1pPr>
            <a:lvl2pPr marL="1714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2pPr>
            <a:lvl3pPr marL="3429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3pPr>
            <a:lvl4pPr marL="51435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4pPr>
            <a:lvl5pPr marL="685800" indent="0">
              <a:spcAft>
                <a:spcPts val="450"/>
              </a:spcAft>
              <a:buNone/>
              <a:defRPr sz="1200">
                <a:latin typeface="Amazon Ember Mono" panose="020B0509020204020204" pitchFamily="49" charset="0"/>
                <a:ea typeface="Amazon Ember Mono" panose="020B0509020204020204" pitchFamily="49" charset="0"/>
                <a:cs typeface="Amazon Ember Mono" panose="020B05090202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7734210"/>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Get star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15310-C23D-47DD-AC47-BB87E7EEC1B4}"/>
              </a:ext>
            </a:extLst>
          </p:cNvPr>
          <p:cNvSpPr>
            <a:spLocks noGrp="1"/>
          </p:cNvSpPr>
          <p:nvPr>
            <p:ph type="title" hasCustomPrompt="1"/>
          </p:nvPr>
        </p:nvSpPr>
        <p:spPr/>
        <p:txBody>
          <a:bodyPr/>
          <a:lstStyle>
            <a:lvl1pPr>
              <a:defRPr/>
            </a:lvl1pPr>
          </a:lstStyle>
          <a:p>
            <a:r>
              <a:rPr lang="en-US" dirty="0"/>
              <a:t>Get started</a:t>
            </a:r>
          </a:p>
        </p:txBody>
      </p:sp>
      <p:sp>
        <p:nvSpPr>
          <p:cNvPr id="3" name="Rectangle: Rounded Corners 2">
            <a:extLst>
              <a:ext uri="{FF2B5EF4-FFF2-40B4-BE49-F238E27FC236}">
                <a16:creationId xmlns:a16="http://schemas.microsoft.com/office/drawing/2014/main" id="{9C2051E2-89E7-42F4-8F96-C8FF138B25DE}"/>
              </a:ext>
            </a:extLst>
          </p:cNvPr>
          <p:cNvSpPr>
            <a:spLocks noChangeAspect="1"/>
          </p:cNvSpPr>
          <p:nvPr userDrawn="1"/>
        </p:nvSpPr>
        <p:spPr>
          <a:xfrm>
            <a:off x="622180" y="1349314"/>
            <a:ext cx="2444820" cy="2556137"/>
          </a:xfrm>
          <a:prstGeom prst="roundRect">
            <a:avLst>
              <a:gd name="adj" fmla="val 1099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solidFill>
                <a:schemeClr val="bg1"/>
              </a:solidFill>
            </a:endParaRPr>
          </a:p>
        </p:txBody>
      </p:sp>
      <p:sp>
        <p:nvSpPr>
          <p:cNvPr id="4" name="Rectangle: Rounded Corners 3">
            <a:extLst>
              <a:ext uri="{FF2B5EF4-FFF2-40B4-BE49-F238E27FC236}">
                <a16:creationId xmlns:a16="http://schemas.microsoft.com/office/drawing/2014/main" id="{40E4AA71-DCED-4395-B8CD-10EE258FEC2E}"/>
              </a:ext>
            </a:extLst>
          </p:cNvPr>
          <p:cNvSpPr>
            <a:spLocks noChangeAspect="1"/>
          </p:cNvSpPr>
          <p:nvPr userDrawn="1"/>
        </p:nvSpPr>
        <p:spPr>
          <a:xfrm>
            <a:off x="3338847" y="1349314"/>
            <a:ext cx="2444820" cy="2556137"/>
          </a:xfrm>
          <a:prstGeom prst="roundRect">
            <a:avLst>
              <a:gd name="adj" fmla="val 9320"/>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solidFill>
                <a:schemeClr val="bg1"/>
              </a:solidFill>
            </a:endParaRPr>
          </a:p>
        </p:txBody>
      </p:sp>
      <p:sp>
        <p:nvSpPr>
          <p:cNvPr id="5" name="Rectangle: Rounded Corners 4">
            <a:extLst>
              <a:ext uri="{FF2B5EF4-FFF2-40B4-BE49-F238E27FC236}">
                <a16:creationId xmlns:a16="http://schemas.microsoft.com/office/drawing/2014/main" id="{25E96DDC-F13C-4B81-B960-E123F55A355F}"/>
              </a:ext>
            </a:extLst>
          </p:cNvPr>
          <p:cNvSpPr>
            <a:spLocks noChangeAspect="1"/>
          </p:cNvSpPr>
          <p:nvPr userDrawn="1"/>
        </p:nvSpPr>
        <p:spPr>
          <a:xfrm>
            <a:off x="6052091" y="1349314"/>
            <a:ext cx="2444820" cy="2556137"/>
          </a:xfrm>
          <a:prstGeom prst="roundRect">
            <a:avLst>
              <a:gd name="adj" fmla="val 8652"/>
            </a:avLst>
          </a:prstGeom>
          <a:noFill/>
          <a:ln w="38100">
            <a:gradFill>
              <a:gsLst>
                <a:gs pos="0">
                  <a:schemeClr val="accent2"/>
                </a:gs>
                <a:gs pos="100000">
                  <a:schemeClr val="accent4"/>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solidFill>
                <a:schemeClr val="bg1"/>
              </a:solidFill>
            </a:endParaRPr>
          </a:p>
        </p:txBody>
      </p:sp>
      <p:sp>
        <p:nvSpPr>
          <p:cNvPr id="12" name="Picture Placeholder 19">
            <a:extLst>
              <a:ext uri="{FF2B5EF4-FFF2-40B4-BE49-F238E27FC236}">
                <a16:creationId xmlns:a16="http://schemas.microsoft.com/office/drawing/2014/main" id="{7633A5EB-8593-49CA-A350-D21B45CDA0BA}"/>
              </a:ext>
            </a:extLst>
          </p:cNvPr>
          <p:cNvSpPr>
            <a:spLocks noGrp="1"/>
          </p:cNvSpPr>
          <p:nvPr>
            <p:ph type="pic" sz="quarter" idx="17" hasCustomPrompt="1"/>
          </p:nvPr>
        </p:nvSpPr>
        <p:spPr>
          <a:xfrm>
            <a:off x="1035919" y="2084451"/>
            <a:ext cx="1645920" cy="538831"/>
          </a:xfrm>
          <a:prstGeom prst="roundRect">
            <a:avLst>
              <a:gd name="adj" fmla="val 4167"/>
            </a:avLst>
          </a:prstGeom>
        </p:spPr>
        <p:txBody>
          <a:bodyPr anchor="ctr"/>
          <a:lstStyle>
            <a:lvl1pPr marL="0" indent="0" algn="ctr">
              <a:buNone/>
              <a:defRPr sz="1050"/>
            </a:lvl1pPr>
          </a:lstStyle>
          <a:p>
            <a:r>
              <a:rPr lang="en-US" dirty="0"/>
              <a:t>Click icon to add QR code</a:t>
            </a:r>
            <a:br>
              <a:rPr lang="en-US" dirty="0"/>
            </a:br>
            <a:br>
              <a:rPr lang="en-US" dirty="0"/>
            </a:br>
            <a:endParaRPr lang="en-US" dirty="0"/>
          </a:p>
        </p:txBody>
      </p:sp>
      <p:sp>
        <p:nvSpPr>
          <p:cNvPr id="13" name="Picture Placeholder 19">
            <a:extLst>
              <a:ext uri="{FF2B5EF4-FFF2-40B4-BE49-F238E27FC236}">
                <a16:creationId xmlns:a16="http://schemas.microsoft.com/office/drawing/2014/main" id="{E4A628D0-0922-43A5-B256-1C8CECF02ACB}"/>
              </a:ext>
            </a:extLst>
          </p:cNvPr>
          <p:cNvSpPr>
            <a:spLocks noGrp="1"/>
          </p:cNvSpPr>
          <p:nvPr>
            <p:ph type="pic" sz="quarter" idx="18" hasCustomPrompt="1"/>
          </p:nvPr>
        </p:nvSpPr>
        <p:spPr>
          <a:xfrm>
            <a:off x="3731153" y="2083842"/>
            <a:ext cx="1645920" cy="538831"/>
          </a:xfrm>
          <a:prstGeom prst="roundRect">
            <a:avLst>
              <a:gd name="adj" fmla="val 4167"/>
            </a:avLst>
          </a:prstGeom>
        </p:spPr>
        <p:txBody>
          <a:bodyPr anchor="ctr"/>
          <a:lstStyle>
            <a:lvl1pPr marL="0" indent="0" algn="ctr">
              <a:buNone/>
              <a:defRPr sz="1050"/>
            </a:lvl1pPr>
          </a:lstStyle>
          <a:p>
            <a:r>
              <a:rPr lang="en-US" dirty="0"/>
              <a:t>Click icon to add QR code</a:t>
            </a:r>
            <a:br>
              <a:rPr lang="en-US" dirty="0"/>
            </a:br>
            <a:br>
              <a:rPr lang="en-US" dirty="0"/>
            </a:br>
            <a:endParaRPr lang="en-US" dirty="0"/>
          </a:p>
        </p:txBody>
      </p:sp>
      <p:sp>
        <p:nvSpPr>
          <p:cNvPr id="14" name="Picture Placeholder 19">
            <a:extLst>
              <a:ext uri="{FF2B5EF4-FFF2-40B4-BE49-F238E27FC236}">
                <a16:creationId xmlns:a16="http://schemas.microsoft.com/office/drawing/2014/main" id="{54EFD328-D536-4D61-930F-8B5E2C30986C}"/>
              </a:ext>
            </a:extLst>
          </p:cNvPr>
          <p:cNvSpPr>
            <a:spLocks noGrp="1"/>
          </p:cNvSpPr>
          <p:nvPr>
            <p:ph type="pic" sz="quarter" idx="19" hasCustomPrompt="1"/>
          </p:nvPr>
        </p:nvSpPr>
        <p:spPr>
          <a:xfrm>
            <a:off x="6475876" y="2083842"/>
            <a:ext cx="1645920" cy="538831"/>
          </a:xfrm>
          <a:prstGeom prst="roundRect">
            <a:avLst>
              <a:gd name="adj" fmla="val 4167"/>
            </a:avLst>
          </a:prstGeom>
        </p:spPr>
        <p:txBody>
          <a:bodyPr anchor="ctr"/>
          <a:lstStyle>
            <a:lvl1pPr marL="0" indent="0" algn="ctr">
              <a:buNone/>
              <a:defRPr sz="1050"/>
            </a:lvl1pPr>
          </a:lstStyle>
          <a:p>
            <a:r>
              <a:rPr lang="en-US" dirty="0"/>
              <a:t>Click icon to add QR code</a:t>
            </a:r>
            <a:br>
              <a:rPr lang="en-US" dirty="0"/>
            </a:br>
            <a:br>
              <a:rPr lang="en-US" dirty="0"/>
            </a:br>
            <a:endParaRPr lang="en-US" dirty="0"/>
          </a:p>
        </p:txBody>
      </p:sp>
      <p:sp>
        <p:nvSpPr>
          <p:cNvPr id="18" name="Text Placeholder 2">
            <a:extLst>
              <a:ext uri="{FF2B5EF4-FFF2-40B4-BE49-F238E27FC236}">
                <a16:creationId xmlns:a16="http://schemas.microsoft.com/office/drawing/2014/main" id="{EA101586-5D11-49AF-8D60-9A76156F5BF3}"/>
              </a:ext>
            </a:extLst>
          </p:cNvPr>
          <p:cNvSpPr>
            <a:spLocks noGrp="1"/>
          </p:cNvSpPr>
          <p:nvPr>
            <p:ph type="body" idx="1" hasCustomPrompt="1"/>
          </p:nvPr>
        </p:nvSpPr>
        <p:spPr>
          <a:xfrm>
            <a:off x="647090" y="3219920"/>
            <a:ext cx="2360430"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Type content here</a:t>
            </a:r>
          </a:p>
        </p:txBody>
      </p:sp>
      <p:sp>
        <p:nvSpPr>
          <p:cNvPr id="19" name="Text Placeholder 2">
            <a:extLst>
              <a:ext uri="{FF2B5EF4-FFF2-40B4-BE49-F238E27FC236}">
                <a16:creationId xmlns:a16="http://schemas.microsoft.com/office/drawing/2014/main" id="{CD8BA3C6-E55C-46A2-9119-DDBC5B2D9B6D}"/>
              </a:ext>
            </a:extLst>
          </p:cNvPr>
          <p:cNvSpPr>
            <a:spLocks noGrp="1"/>
          </p:cNvSpPr>
          <p:nvPr>
            <p:ph type="body" idx="20" hasCustomPrompt="1"/>
          </p:nvPr>
        </p:nvSpPr>
        <p:spPr>
          <a:xfrm>
            <a:off x="3391785" y="3219920"/>
            <a:ext cx="2360430"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Type content here</a:t>
            </a:r>
          </a:p>
        </p:txBody>
      </p:sp>
      <p:sp>
        <p:nvSpPr>
          <p:cNvPr id="20" name="Text Placeholder 2">
            <a:extLst>
              <a:ext uri="{FF2B5EF4-FFF2-40B4-BE49-F238E27FC236}">
                <a16:creationId xmlns:a16="http://schemas.microsoft.com/office/drawing/2014/main" id="{CC846501-4890-44B0-9D5C-A4DF49CBDF9F}"/>
              </a:ext>
            </a:extLst>
          </p:cNvPr>
          <p:cNvSpPr>
            <a:spLocks noGrp="1"/>
          </p:cNvSpPr>
          <p:nvPr>
            <p:ph type="body" idx="21" hasCustomPrompt="1"/>
          </p:nvPr>
        </p:nvSpPr>
        <p:spPr>
          <a:xfrm>
            <a:off x="6094286" y="3223031"/>
            <a:ext cx="2360430" cy="300082"/>
          </a:xfrm>
        </p:spPr>
        <p:txBody>
          <a:bodyPr anchor="t"/>
          <a:lstStyle>
            <a:lvl1pPr marL="0" indent="0" algn="ctr">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Type content here</a:t>
            </a:r>
          </a:p>
        </p:txBody>
      </p:sp>
    </p:spTree>
    <p:extLst>
      <p:ext uri="{BB962C8B-B14F-4D97-AF65-F5344CB8AC3E}">
        <p14:creationId xmlns:p14="http://schemas.microsoft.com/office/powerpoint/2010/main" val="1792257548"/>
      </p:ext>
    </p:extLst>
  </p:cSld>
  <p:clrMapOvr>
    <a:masterClrMapping/>
  </p:clrMapOvr>
  <p:transition>
    <p:fade/>
  </p:transition>
  <p:extLst>
    <p:ext uri="{DCECCB84-F9BA-43D5-87BE-67443E8EF086}">
      <p15:sldGuideLst xmlns:p15="http://schemas.microsoft.com/office/powerpoint/2012/main">
        <p15:guide id="1" orient="horz" pos="2688">
          <p15:clr>
            <a:srgbClr val="FBAE40"/>
          </p15:clr>
        </p15:guide>
      </p15:sldGuideLst>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1881157-0DF8-49E6-B684-3E8FD245EE8E}"/>
              </a:ext>
            </a:extLst>
          </p:cNvPr>
          <p:cNvSpPr>
            <a:spLocks noGrp="1"/>
          </p:cNvSpPr>
          <p:nvPr>
            <p:ph type="body" sz="quarter" idx="10" hasCustomPrompt="1"/>
          </p:nvPr>
        </p:nvSpPr>
        <p:spPr>
          <a:xfrm>
            <a:off x="323850" y="2566943"/>
            <a:ext cx="2777490" cy="300082"/>
          </a:xfrm>
          <a:prstGeom prst="rect">
            <a:avLst/>
          </a:prstGeom>
        </p:spPr>
        <p:txBody>
          <a:bodyPr anchor="b"/>
          <a:lstStyle>
            <a:lvl1pPr marL="0" indent="0">
              <a:buNone/>
              <a:defRPr sz="1500" b="1"/>
            </a:lvl1pPr>
          </a:lstStyle>
          <a:p>
            <a:pPr lvl="0"/>
            <a:r>
              <a:rPr lang="en-US" dirty="0"/>
              <a:t>Speaker name (pronouns)</a:t>
            </a:r>
          </a:p>
        </p:txBody>
      </p:sp>
      <p:sp>
        <p:nvSpPr>
          <p:cNvPr id="13" name="Text Placeholder 12">
            <a:extLst>
              <a:ext uri="{FF2B5EF4-FFF2-40B4-BE49-F238E27FC236}">
                <a16:creationId xmlns:a16="http://schemas.microsoft.com/office/drawing/2014/main" id="{EA2927B3-63A9-43F6-91E9-B153F0DF34DC}"/>
              </a:ext>
            </a:extLst>
          </p:cNvPr>
          <p:cNvSpPr>
            <a:spLocks noGrp="1"/>
          </p:cNvSpPr>
          <p:nvPr>
            <p:ph type="body" sz="quarter" idx="11" hasCustomPrompt="1"/>
          </p:nvPr>
        </p:nvSpPr>
        <p:spPr>
          <a:xfrm>
            <a:off x="323850" y="2876550"/>
            <a:ext cx="2777490" cy="846365"/>
          </a:xfrm>
          <a:prstGeom prst="rect">
            <a:avLst/>
          </a:prstGeom>
        </p:spPr>
        <p:txBody>
          <a:bodyPr>
            <a:noAutofit/>
          </a:bodyPr>
          <a:lstStyle>
            <a:lvl1pPr marL="0" indent="0">
              <a:lnSpc>
                <a:spcPct val="100000"/>
              </a:lnSpc>
              <a:spcAft>
                <a:spcPts val="450"/>
              </a:spcAft>
              <a:buNone/>
              <a:defRPr sz="1350"/>
            </a:lvl1pPr>
          </a:lstStyle>
          <a:p>
            <a:pPr lvl="0"/>
            <a:r>
              <a:rPr lang="en-US" dirty="0"/>
              <a:t>Speaker contact info </a:t>
            </a:r>
            <a:br>
              <a:rPr lang="en-US" dirty="0"/>
            </a:br>
            <a:r>
              <a:rPr lang="en-US" dirty="0"/>
              <a:t>(such as email or socials)</a:t>
            </a:r>
          </a:p>
        </p:txBody>
      </p:sp>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495651"/>
            <a:ext cx="9144000" cy="478631"/>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314325" y="1425597"/>
            <a:ext cx="4257675" cy="717340"/>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4950" b="1" i="0" spc="-113"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325227" y="4866371"/>
            <a:ext cx="2136880"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Tree>
    <p:extLst>
      <p:ext uri="{BB962C8B-B14F-4D97-AF65-F5344CB8AC3E}">
        <p14:creationId xmlns:p14="http://schemas.microsoft.com/office/powerpoint/2010/main" val="2441132178"/>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495651"/>
            <a:ext cx="9144000" cy="478631"/>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314325" y="1425597"/>
            <a:ext cx="4257675" cy="717340"/>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4950" b="1" i="0" spc="-113"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325227" y="4866371"/>
            <a:ext cx="2136880"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5D8F2C03-908A-4494-8E3C-8FABEA3AF7DE}"/>
              </a:ext>
            </a:extLst>
          </p:cNvPr>
          <p:cNvSpPr>
            <a:spLocks noGrp="1"/>
          </p:cNvSpPr>
          <p:nvPr>
            <p:ph type="body" sz="quarter" idx="10" hasCustomPrompt="1"/>
          </p:nvPr>
        </p:nvSpPr>
        <p:spPr>
          <a:xfrm>
            <a:off x="323850" y="2566943"/>
            <a:ext cx="2777490" cy="300082"/>
          </a:xfrm>
          <a:prstGeom prst="rect">
            <a:avLst/>
          </a:prstGeom>
        </p:spPr>
        <p:txBody>
          <a:bodyPr anchor="b"/>
          <a:lstStyle>
            <a:lvl1pPr marL="0" indent="0">
              <a:buNone/>
              <a:defRPr sz="1500" b="1"/>
            </a:lvl1pPr>
          </a:lstStyle>
          <a:p>
            <a:pPr lvl="0"/>
            <a:r>
              <a:rPr lang="en-US" dirty="0"/>
              <a:t>Speaker name (pronouns)</a:t>
            </a:r>
          </a:p>
        </p:txBody>
      </p:sp>
      <p:sp>
        <p:nvSpPr>
          <p:cNvPr id="9" name="Text Placeholder 12">
            <a:extLst>
              <a:ext uri="{FF2B5EF4-FFF2-40B4-BE49-F238E27FC236}">
                <a16:creationId xmlns:a16="http://schemas.microsoft.com/office/drawing/2014/main" id="{C89F2AAE-73B0-4553-997B-38BDFD6F6ECF}"/>
              </a:ext>
            </a:extLst>
          </p:cNvPr>
          <p:cNvSpPr>
            <a:spLocks noGrp="1"/>
          </p:cNvSpPr>
          <p:nvPr>
            <p:ph type="body" sz="quarter" idx="11" hasCustomPrompt="1"/>
          </p:nvPr>
        </p:nvSpPr>
        <p:spPr>
          <a:xfrm>
            <a:off x="323850" y="2876550"/>
            <a:ext cx="2777490" cy="846365"/>
          </a:xfrm>
          <a:prstGeom prst="rect">
            <a:avLst/>
          </a:prstGeom>
        </p:spPr>
        <p:txBody>
          <a:bodyPr>
            <a:noAutofit/>
          </a:bodyPr>
          <a:lstStyle>
            <a:lvl1pPr marL="0" indent="0">
              <a:lnSpc>
                <a:spcPct val="100000"/>
              </a:lnSpc>
              <a:spcAft>
                <a:spcPts val="450"/>
              </a:spcAft>
              <a:buNone/>
              <a:defRPr sz="135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2279933583"/>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Thank You_gradi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0D9B8DBA-78C6-4788-90BB-271D175CD3A8}"/>
              </a:ext>
            </a:extLst>
          </p:cNvPr>
          <p:cNvSpPr>
            <a:spLocks noGrp="1"/>
          </p:cNvSpPr>
          <p:nvPr>
            <p:ph type="title" hasCustomPrompt="1"/>
          </p:nvPr>
        </p:nvSpPr>
        <p:spPr>
          <a:xfrm>
            <a:off x="0" y="-495651"/>
            <a:ext cx="9144000" cy="478631"/>
          </a:xfrm>
          <a:prstGeom prst="rect">
            <a:avLst/>
          </a:prstGeom>
        </p:spPr>
        <p:txBody>
          <a:bodyPr/>
          <a:lstStyle>
            <a:lvl1pPr>
              <a:defRPr>
                <a:solidFill>
                  <a:schemeClr val="bg1">
                    <a:lumMod val="65000"/>
                    <a:lumOff val="35000"/>
                  </a:schemeClr>
                </a:solidFill>
              </a:defRPr>
            </a:lvl1pPr>
          </a:lstStyle>
          <a:p>
            <a:r>
              <a:rPr lang="en-US"/>
              <a:t>Thank you layout</a:t>
            </a:r>
          </a:p>
        </p:txBody>
      </p:sp>
      <p:sp>
        <p:nvSpPr>
          <p:cNvPr id="3" name="TextBox 2">
            <a:extLst>
              <a:ext uri="{FF2B5EF4-FFF2-40B4-BE49-F238E27FC236}">
                <a16:creationId xmlns:a16="http://schemas.microsoft.com/office/drawing/2014/main" id="{B40EF7F8-9F2B-B523-D4B9-FDEDC073F8E5}"/>
              </a:ext>
            </a:extLst>
          </p:cNvPr>
          <p:cNvSpPr txBox="1"/>
          <p:nvPr userDrawn="1"/>
        </p:nvSpPr>
        <p:spPr bwMode="white">
          <a:xfrm>
            <a:off x="314325" y="1425597"/>
            <a:ext cx="4257675" cy="717340"/>
          </a:xfrm>
          <a:prstGeom prst="rect">
            <a:avLst/>
          </a:prstGeom>
          <a:noFill/>
        </p:spPr>
        <p:txBody>
          <a:bodyPr lIns="0" tIns="0" rIns="0" bIns="0"/>
          <a:lstStyle>
            <a:lvl1pPr defTabSz="1097278">
              <a:lnSpc>
                <a:spcPct val="90000"/>
              </a:lnSpc>
              <a:spcBef>
                <a:spcPct val="0"/>
              </a:spcBef>
              <a:buNone/>
              <a:defRPr lang="en-US" sz="6600" b="0" cap="none" spc="-118" baseline="0" dirty="0" smtClean="0">
                <a:ln w="3175">
                  <a:noFill/>
                </a:ln>
                <a:solidFill>
                  <a:schemeClr val="bg1"/>
                </a:solidFill>
                <a:effectLst/>
                <a:latin typeface="Amazon Ember Display Heavy" panose="020F0803020204020204" pitchFamily="34" charset="0"/>
                <a:ea typeface="Amazon Ember Display Heavy" panose="020F0803020204020204" pitchFamily="34" charset="0"/>
                <a:cs typeface="Amazon Ember Display Heavy" panose="020F0803020204020204" pitchFamily="34" charset="0"/>
              </a:defRPr>
            </a:lvl1pPr>
          </a:lstStyle>
          <a:p>
            <a:pPr eaLnBrk="1" fontAlgn="auto" hangingPunct="1">
              <a:spcAft>
                <a:spcPts val="0"/>
              </a:spcAft>
              <a:defRPr/>
            </a:pPr>
            <a:r>
              <a:rPr sz="4950" b="1" i="0" spc="-113" dirty="0">
                <a:solidFill>
                  <a:schemeClr val="tx1"/>
                </a:solidFill>
                <a:latin typeface="+mj-lt"/>
                <a:ea typeface="Amazon Ember Display" panose="020F0603020204020204" pitchFamily="34" charset="0"/>
                <a:cs typeface="Amazon Ember Display" panose="020F0603020204020204" pitchFamily="34" charset="0"/>
              </a:rPr>
              <a:t>Thank you!</a:t>
            </a:r>
          </a:p>
        </p:txBody>
      </p:sp>
      <p:sp>
        <p:nvSpPr>
          <p:cNvPr id="2" name="TextBox 1">
            <a:extLst>
              <a:ext uri="{FF2B5EF4-FFF2-40B4-BE49-F238E27FC236}">
                <a16:creationId xmlns:a16="http://schemas.microsoft.com/office/drawing/2014/main" id="{CB12D1FC-D6F1-F8D9-1A7D-840D19BF30F3}"/>
              </a:ext>
            </a:extLst>
          </p:cNvPr>
          <p:cNvSpPr txBox="1"/>
          <p:nvPr userDrawn="1"/>
        </p:nvSpPr>
        <p:spPr>
          <a:xfrm>
            <a:off x="325227" y="4866371"/>
            <a:ext cx="2136880" cy="230832"/>
          </a:xfrm>
          <a:prstGeom prst="rect">
            <a:avLst/>
          </a:prstGeom>
          <a:noFill/>
        </p:spPr>
        <p:txBody>
          <a:bodyPr wrap="square" lIns="0" r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1"/>
                </a:solidFill>
                <a:effectLst/>
                <a:uLnTx/>
                <a:uFillTx/>
                <a:latin typeface="Amazon Ember Display"/>
                <a:ea typeface="+mn-ea"/>
                <a:cs typeface="+mn-cs"/>
              </a:rPr>
              <a:t>Amazon Web Services, AWS, the Powered by AWS logo, and all AWS service names used in this slide deck are trademarks of Amazon.com, Inc. or its affiliates.</a:t>
            </a:r>
          </a:p>
        </p:txBody>
      </p:sp>
      <p:sp>
        <p:nvSpPr>
          <p:cNvPr id="4" name="TextBox 3">
            <a:extLst>
              <a:ext uri="{FF2B5EF4-FFF2-40B4-BE49-F238E27FC236}">
                <a16:creationId xmlns:a16="http://schemas.microsoft.com/office/drawing/2014/main" id="{64DC951A-2FFD-5A4C-096D-F9F9392110DC}"/>
              </a:ext>
            </a:extLst>
          </p:cNvPr>
          <p:cNvSpPr txBox="1"/>
          <p:nvPr userDrawn="1"/>
        </p:nvSpPr>
        <p:spPr>
          <a:xfrm>
            <a:off x="247963" y="4794742"/>
            <a:ext cx="1983235" cy="16158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chemeClr val="tx2"/>
                </a:solidFill>
                <a:effectLst/>
                <a:uLnTx/>
                <a:uFillTx/>
                <a:latin typeface="Amazon Ember Display"/>
                <a:ea typeface="+mn-ea"/>
                <a:cs typeface="+mn-cs"/>
              </a:rPr>
              <a:t>© 2024, Amazon Web Services, Inc. or its affiliates. All rights reserved</a:t>
            </a:r>
          </a:p>
        </p:txBody>
      </p:sp>
      <p:sp>
        <p:nvSpPr>
          <p:cNvPr id="8" name="Text Placeholder 10">
            <a:extLst>
              <a:ext uri="{FF2B5EF4-FFF2-40B4-BE49-F238E27FC236}">
                <a16:creationId xmlns:a16="http://schemas.microsoft.com/office/drawing/2014/main" id="{085A13E1-A54D-45D1-BF75-AB17A9E234FA}"/>
              </a:ext>
            </a:extLst>
          </p:cNvPr>
          <p:cNvSpPr>
            <a:spLocks noGrp="1"/>
          </p:cNvSpPr>
          <p:nvPr>
            <p:ph type="body" sz="quarter" idx="10" hasCustomPrompt="1"/>
          </p:nvPr>
        </p:nvSpPr>
        <p:spPr>
          <a:xfrm>
            <a:off x="323850" y="2566943"/>
            <a:ext cx="2777490" cy="300082"/>
          </a:xfrm>
          <a:prstGeom prst="rect">
            <a:avLst/>
          </a:prstGeom>
        </p:spPr>
        <p:txBody>
          <a:bodyPr anchor="b"/>
          <a:lstStyle>
            <a:lvl1pPr marL="0" indent="0">
              <a:buNone/>
              <a:defRPr sz="1500" b="1"/>
            </a:lvl1pPr>
          </a:lstStyle>
          <a:p>
            <a:pPr lvl="0"/>
            <a:r>
              <a:rPr lang="en-US" dirty="0"/>
              <a:t>Speaker name (pronouns)</a:t>
            </a:r>
          </a:p>
        </p:txBody>
      </p:sp>
      <p:sp>
        <p:nvSpPr>
          <p:cNvPr id="9" name="Text Placeholder 12">
            <a:extLst>
              <a:ext uri="{FF2B5EF4-FFF2-40B4-BE49-F238E27FC236}">
                <a16:creationId xmlns:a16="http://schemas.microsoft.com/office/drawing/2014/main" id="{4F92D30E-C60C-44F7-A554-C9D1F7EACEBE}"/>
              </a:ext>
            </a:extLst>
          </p:cNvPr>
          <p:cNvSpPr>
            <a:spLocks noGrp="1"/>
          </p:cNvSpPr>
          <p:nvPr>
            <p:ph type="body" sz="quarter" idx="11" hasCustomPrompt="1"/>
          </p:nvPr>
        </p:nvSpPr>
        <p:spPr>
          <a:xfrm>
            <a:off x="323850" y="2876550"/>
            <a:ext cx="2777490" cy="846365"/>
          </a:xfrm>
          <a:prstGeom prst="rect">
            <a:avLst/>
          </a:prstGeom>
        </p:spPr>
        <p:txBody>
          <a:bodyPr>
            <a:noAutofit/>
          </a:bodyPr>
          <a:lstStyle>
            <a:lvl1pPr marL="0" indent="0">
              <a:lnSpc>
                <a:spcPct val="100000"/>
              </a:lnSpc>
              <a:spcAft>
                <a:spcPts val="450"/>
              </a:spcAft>
              <a:buNone/>
              <a:defRPr sz="1350"/>
            </a:lvl1pPr>
          </a:lstStyle>
          <a:p>
            <a:pPr lvl="0"/>
            <a:r>
              <a:rPr lang="en-US" dirty="0"/>
              <a:t>Speaker contact info </a:t>
            </a:r>
            <a:br>
              <a:rPr lang="en-US" dirty="0"/>
            </a:br>
            <a:r>
              <a:rPr lang="en-US" dirty="0"/>
              <a:t>(such as email or socials)</a:t>
            </a:r>
          </a:p>
        </p:txBody>
      </p:sp>
    </p:spTree>
    <p:extLst>
      <p:ext uri="{BB962C8B-B14F-4D97-AF65-F5344CB8AC3E}">
        <p14:creationId xmlns:p14="http://schemas.microsoft.com/office/powerpoint/2010/main" val="3215342391"/>
      </p:ext>
    </p:extLst>
  </p:cSld>
  <p:clrMapOvr>
    <a:masterClrMapping/>
  </p:clrMapOvr>
  <p:transition>
    <p:fade/>
  </p:transition>
  <p:extLst>
    <p:ext uri="{DCECCB84-F9BA-43D5-87BE-67443E8EF086}">
      <p15:sldGuideLst xmlns:p15="http://schemas.microsoft.com/office/powerpoint/2012/main">
        <p15:guide id="1" pos="264">
          <p15:clr>
            <a:srgbClr val="FBAE40"/>
          </p15:clr>
        </p15:guide>
      </p15:sldGuideLst>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_End of Template">
    <p:spTree>
      <p:nvGrpSpPr>
        <p:cNvPr id="1" name=""/>
        <p:cNvGrpSpPr/>
        <p:nvPr/>
      </p:nvGrpSpPr>
      <p:grpSpPr>
        <a:xfrm>
          <a:off x="0" y="0"/>
          <a:ext cx="0" cy="0"/>
          <a:chOff x="0" y="0"/>
          <a:chExt cx="0" cy="0"/>
        </a:xfrm>
      </p:grpSpPr>
      <p:pic>
        <p:nvPicPr>
          <p:cNvPr id="7" name="Graphic 6" descr="Stop sign">
            <a:extLst>
              <a:ext uri="{FF2B5EF4-FFF2-40B4-BE49-F238E27FC236}">
                <a16:creationId xmlns:a16="http://schemas.microsoft.com/office/drawing/2014/main" id="{D8BDC3FF-1738-461C-B98B-AC108F0BBD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150143"/>
            <a:ext cx="1971675" cy="1971675"/>
          </a:xfrm>
          <a:prstGeom prst="rect">
            <a:avLst/>
          </a:prstGeom>
        </p:spPr>
      </p:pic>
      <p:sp>
        <p:nvSpPr>
          <p:cNvPr id="2" name="TextBox 1">
            <a:extLst>
              <a:ext uri="{FF2B5EF4-FFF2-40B4-BE49-F238E27FC236}">
                <a16:creationId xmlns:a16="http://schemas.microsoft.com/office/drawing/2014/main" id="{A8E4803B-1950-E31A-1640-76EE0564F821}"/>
              </a:ext>
            </a:extLst>
          </p:cNvPr>
          <p:cNvSpPr txBox="1"/>
          <p:nvPr userDrawn="1"/>
        </p:nvSpPr>
        <p:spPr>
          <a:xfrm>
            <a:off x="2614613" y="1348963"/>
            <a:ext cx="5838825" cy="3079754"/>
          </a:xfrm>
          <a:prstGeom prst="rect">
            <a:avLst/>
          </a:prstGeom>
          <a:noFill/>
        </p:spPr>
        <p:txBody>
          <a:bodyPr wrap="square" rtlCol="0">
            <a:spAutoFit/>
          </a:bodyPr>
          <a:lstStyle/>
          <a:p>
            <a:pPr algn="l">
              <a:lnSpc>
                <a:spcPct val="80000"/>
              </a:lnSpc>
            </a:pPr>
            <a:r>
              <a:rPr lang="en-US" sz="4950" b="1" i="0" dirty="0">
                <a:latin typeface="Amazon Ember Display" panose="020F0603020204020204" pitchFamily="34" charset="0"/>
                <a:ea typeface="Amazon Ember Display" panose="020F0603020204020204" pitchFamily="34" charset="0"/>
                <a:cs typeface="Amazon Ember Display" panose="020F0603020204020204" pitchFamily="34" charset="0"/>
              </a:rPr>
              <a:t>Do not use layouts after this slide.</a:t>
            </a:r>
            <a:endParaRPr lang="en-US" sz="4950" b="1" i="0" dirty="0">
              <a:latin typeface="Amazon Ember Display Heavy" panose="020F0603020204020204" pitchFamily="34" charset="0"/>
              <a:ea typeface="Amazon Ember Display Heavy" panose="020F0603020204020204" pitchFamily="34" charset="0"/>
              <a:cs typeface="Amazon Ember Display Heavy" panose="020F0603020204020204" pitchFamily="34" charset="0"/>
            </a:endParaRPr>
          </a:p>
          <a:p>
            <a:pPr algn="l">
              <a:lnSpc>
                <a:spcPct val="80000"/>
              </a:lnSpc>
              <a:spcBef>
                <a:spcPts val="450"/>
              </a:spcBef>
            </a:pPr>
            <a:r>
              <a:rPr lang="en-US" sz="1800" b="1" i="0" dirty="0">
                <a:latin typeface="+mn-lt"/>
                <a:ea typeface="Amazon Ember Display Medium" panose="020F0603020204020204" pitchFamily="34" charset="0"/>
                <a:cs typeface="Amazon Ember Display Medium" panose="020F0603020204020204" pitchFamily="34" charset="0"/>
              </a:rPr>
              <a:t>They might be included because a previous template’s styles were ported in and are not part of this official template. Please apply appropriate templates to the slides in presentation mode that are using other templates, and then remove the slides that follow after this slide in the master view. </a:t>
            </a:r>
            <a:r>
              <a:rPr lang="en-US" sz="1500" b="0" i="0" dirty="0">
                <a:latin typeface="+mn-lt"/>
                <a:ea typeface="Amazon Ember Display Medium" panose="020F0603020204020204" pitchFamily="34" charset="0"/>
                <a:cs typeface="Amazon Ember Display Medium" panose="020F0603020204020204" pitchFamily="34" charset="0"/>
              </a:rPr>
              <a:t>(Hint: Hover over slide in master view TOC to see which presentation slide includes the layout.)</a:t>
            </a:r>
          </a:p>
        </p:txBody>
      </p:sp>
    </p:spTree>
    <p:extLst>
      <p:ext uri="{BB962C8B-B14F-4D97-AF65-F5344CB8AC3E}">
        <p14:creationId xmlns:p14="http://schemas.microsoft.com/office/powerpoint/2010/main" val="4237252014"/>
      </p:ext>
    </p:extLst>
  </p:cSld>
  <p:clrMapOvr>
    <a:masterClrMapping/>
  </p:clrMapOvr>
  <p:transition>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35803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7017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3"/>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530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32069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A91005E-5F9F-4240-AACD-B7843630B362}"/>
              </a:ext>
            </a:extLst>
          </p:cNvPr>
          <p:cNvSpPr>
            <a:spLocks noGrp="1"/>
          </p:cNvSpPr>
          <p:nvPr>
            <p:ph type="dt" sz="half" idx="10"/>
          </p:nvPr>
        </p:nvSpPr>
        <p:spPr/>
        <p:txBody>
          <a:bodyPr/>
          <a:lstStyle/>
          <a:p>
            <a:fld id="{664DC7A5-3358-4F0A-9C4E-0CC319AFA091}" type="datetime1">
              <a:rPr lang="en-US" smtClean="0"/>
              <a:t>4/2/25</a:t>
            </a:fld>
            <a:endParaRPr lang="en-US" dirty="0"/>
          </a:p>
        </p:txBody>
      </p:sp>
      <p:sp>
        <p:nvSpPr>
          <p:cNvPr id="6" name="Footer Placeholder 5">
            <a:extLst>
              <a:ext uri="{FF2B5EF4-FFF2-40B4-BE49-F238E27FC236}">
                <a16:creationId xmlns:a16="http://schemas.microsoft.com/office/drawing/2014/main" id="{6C150CCF-376D-49E9-8D93-7AA342CD62B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3463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CF10CA36-D041-45B3-8F04-59E148E6DA71}" type="datetime1">
              <a:rPr lang="en-US" smtClean="0"/>
              <a:t>4/2/25</a:t>
            </a:fld>
            <a:endParaRPr lang="en-US"/>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35576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8198A904-ABAC-4BA6-91C6-C6AFC81E1D0D}" type="datetime1">
              <a:rPr lang="en-US" smtClean="0"/>
              <a:t>4/2/25</a:t>
            </a:fld>
            <a:endParaRPr lang="en-US"/>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67405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038BEFFE-83AB-48F4-8BF4-4FF952915C45}"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58077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48551D89-290B-477B-A947-5E5956F4556B}" type="datetime1">
              <a:rPr lang="en-US" smtClean="0"/>
              <a:t>4/2/25</a:t>
            </a:fld>
            <a:endParaRPr lang="en-US"/>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73180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4880C895-05E3-4670-853D-BBC5F47A2A9C}" type="datetime1">
              <a:rPr lang="en-US" smtClean="0"/>
              <a:t>4/2/25</a:t>
            </a:fld>
            <a:endParaRPr lang="en-US"/>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3462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C241BFA6-9B0A-4EDB-AE57-012657EB9E7E}" type="datetime1">
              <a:rPr lang="en-US" smtClean="0"/>
              <a:t>4/2/25</a:t>
            </a:fld>
            <a:endParaRPr lang="en-US"/>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72469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785B0046-F2EC-4652-B432-CFDF57B9E1A7}" type="datetime1">
              <a:rPr lang="en-US" smtClean="0"/>
              <a:t>4/2/25</a:t>
            </a:fld>
            <a:endParaRPr lang="en-US"/>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9385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AAE3CF92-7F34-4011-A64A-68C031AF12A9}" type="datetime1">
              <a:rPr lang="en-US" smtClean="0"/>
              <a:t>4/2/25</a:t>
            </a:fld>
            <a:endParaRPr lang="en-US"/>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44184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8ECE7AEF-5A89-4F08-AD7E-1B1A8C17E935}" type="datetime1">
              <a:rPr lang="en-US" smtClean="0"/>
              <a:t>4/2/25</a:t>
            </a:fld>
            <a:endParaRPr lang="en-US"/>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7917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219AE13D-AADF-4320-9BB9-C545DEB422ED}" type="datetime1">
              <a:rPr lang="en-US" smtClean="0"/>
              <a:t>4/2/25</a:t>
            </a:fld>
            <a:endParaRPr lang="en-US"/>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28745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A45A1025-B766-486B-AE36-C195A64084B0}"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950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DB3923A2-CB93-4BF5-89B4-62BF683F027E}" type="datetime1">
              <a:rPr lang="en-US" smtClean="0"/>
              <a:t>4/2/25</a:t>
            </a:fld>
            <a:endParaRPr lang="en-US"/>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09843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67ED581E-309F-49A5-9039-70DC6517326F}" type="datetime1">
              <a:rPr lang="en-US" smtClean="0"/>
              <a:t>4/2/25</a:t>
            </a:fld>
            <a:endParaRPr lang="en-US"/>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43664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95275598-CF28-4CF9-858A-7D3F67A2F49A}" type="datetime1">
              <a:rPr lang="en-US" smtClean="0"/>
              <a:t>4/2/25</a:t>
            </a:fld>
            <a:endParaRPr lang="en-US"/>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8101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ECB0A7AB-56BD-4C03-B7C2-BF826133B2F6}" type="datetime1">
              <a:rPr lang="en-US" smtClean="0"/>
              <a:t>4/2/25</a:t>
            </a:fld>
            <a:endParaRPr lang="en-US"/>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122457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881CF873-EB88-4631-868B-DEEA06B93B92}" type="datetime1">
              <a:rPr lang="en-US" smtClean="0"/>
              <a:t>4/2/25</a:t>
            </a:fld>
            <a:endParaRPr lang="en-US"/>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363729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45102393-0C6A-4237-8B17-8A2FE1249EA1}" type="datetime1">
              <a:rPr lang="en-US" smtClean="0"/>
              <a:t>4/2/25</a:t>
            </a:fld>
            <a:endParaRPr lang="en-US"/>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53984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414140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249E816A-F665-42B5-90BF-C14BCC21F888}" type="datetime1">
              <a:rPr lang="en-US" smtClean="0"/>
              <a:t>4/2/25</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174644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6441B215-D789-4B88-85FF-9EEE35590319}" type="datetime1">
              <a:rPr lang="en-US" smtClean="0"/>
              <a:t>4/2/25</a:t>
            </a:fld>
            <a:endParaRPr lang="en-US"/>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err="1">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378461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94EC075D-8E3F-4D4C-8B8C-38DB86E503DE}" type="datetime1">
              <a:rPr lang="en-US" smtClean="0"/>
              <a:t>4/2/25</a:t>
            </a:fld>
            <a:endParaRPr lang="en-US"/>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48938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EDCAE99B-AD70-4386-BDA2-3332DA46C248}"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64423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C229A363-342D-498B-AD4E-A21A49AE076E}" type="datetime1">
              <a:rPr lang="en-US" smtClean="0"/>
              <a:t>4/2/25</a:t>
            </a:fld>
            <a:endParaRPr lang="en-US"/>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41377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B13150D4-6A8B-4965-B2F5-F6C52BD55B11}" type="datetime1">
              <a:rPr lang="en-US" smtClean="0"/>
              <a:t>4/2/25</a:t>
            </a:fld>
            <a:endParaRPr lang="en-US"/>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9261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F8A6650A-C6D5-458D-BDD0-6439014A561D}" type="datetime1">
              <a:rPr lang="en-US" smtClean="0"/>
              <a:t>4/2/25</a:t>
            </a:fld>
            <a:endParaRPr lang="en-US"/>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14504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AB8A3A8E-83E3-4DD5-A536-12696D885FCF}" type="datetime1">
              <a:rPr lang="en-US" smtClean="0"/>
              <a:t>4/2/25</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26936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39612B24-B8EE-40F9-81DB-F3D0F34A0863}" type="datetime1">
              <a:rPr lang="en-US" smtClean="0"/>
              <a:t>4/2/25</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5131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24217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748E7FE1-7F31-4393-8837-6C81498F08C3}" type="datetime1">
              <a:rPr lang="en-US" smtClean="0"/>
              <a:t>4/2/25</a:t>
            </a:fld>
            <a:endParaRPr lang="en-US"/>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38991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30F56DF9-B584-43B3-8527-83950A4AF936}" type="datetime1">
              <a:rPr lang="en-US" smtClean="0"/>
              <a:t>4/2/25</a:t>
            </a:fld>
            <a:endParaRPr lang="en-US"/>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149023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6B5AB2ED-975B-45AA-B57D-5CACE416448E}" type="datetime1">
              <a:rPr lang="en-US" smtClean="0"/>
              <a:t>4/2/25</a:t>
            </a:fld>
            <a:endParaRPr lang="en-US"/>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a:p>
        </p:txBody>
      </p:sp>
    </p:spTree>
    <p:extLst>
      <p:ext uri="{BB962C8B-B14F-4D97-AF65-F5344CB8AC3E}">
        <p14:creationId xmlns:p14="http://schemas.microsoft.com/office/powerpoint/2010/main" val="255532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219E84F9-A38C-44A1-A831-871F2A1F7B2C}" type="datetime1">
              <a:rPr lang="en-US" smtClean="0"/>
              <a:t>4/2/25</a:t>
            </a:fld>
            <a:endParaRPr lang="en-US"/>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14215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394700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FAA201C3-BC64-45A8-8563-FF57262C7A61}"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97543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a:t>Click icon to add media</a:t>
            </a:r>
            <a:endParaRPr lang="en-US" dirty="0"/>
          </a:p>
        </p:txBody>
      </p:sp>
    </p:spTree>
    <p:extLst>
      <p:ext uri="{BB962C8B-B14F-4D97-AF65-F5344CB8AC3E}">
        <p14:creationId xmlns:p14="http://schemas.microsoft.com/office/powerpoint/2010/main" val="1792920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Tree>
    <p:extLst>
      <p:ext uri="{BB962C8B-B14F-4D97-AF65-F5344CB8AC3E}">
        <p14:creationId xmlns:p14="http://schemas.microsoft.com/office/powerpoint/2010/main" val="16770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2882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5489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94315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00880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B967DAD3-F3BC-4250-911E-181FE1E95501}" type="datetime1">
              <a:rPr lang="en-US" smtClean="0"/>
              <a:t>4/2/25</a:t>
            </a:fld>
            <a:endParaRPr lang="en-US"/>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766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E7460AA6-F0DB-4A35-B874-26943AA318C8}" type="datetime1">
              <a:rPr lang="en-US" smtClean="0"/>
              <a:t>4/2/25</a:t>
            </a:fld>
            <a:endParaRPr lang="en-US"/>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a:p>
        </p:txBody>
      </p:sp>
    </p:spTree>
    <p:extLst>
      <p:ext uri="{BB962C8B-B14F-4D97-AF65-F5344CB8AC3E}">
        <p14:creationId xmlns:p14="http://schemas.microsoft.com/office/powerpoint/2010/main" val="61151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409729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971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2A5E7887-6BC4-461A-A5F0-D09460B42578}"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2374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03231949-024C-70B4-AD50-6669A1E4B768}"/>
              </a:ext>
            </a:extLst>
          </p:cNvPr>
          <p:cNvSpPr>
            <a:spLocks noGrp="1"/>
          </p:cNvSpPr>
          <p:nvPr>
            <p:ph type="body" sz="quarter" idx="11" hasCustomPrompt="1"/>
          </p:nvPr>
        </p:nvSpPr>
        <p:spPr>
          <a:xfrm>
            <a:off x="844884" y="550445"/>
            <a:ext cx="7454232" cy="424732"/>
          </a:xfrm>
          <a:prstGeom prst="rect">
            <a:avLst/>
          </a:prstGeom>
        </p:spPr>
        <p:txBody>
          <a:bodyPr/>
          <a:lstStyle>
            <a:lvl1pPr marL="0" indent="0" algn="ctr">
              <a:buNone/>
              <a:defRPr kumimoji="0" lang="en-US" sz="2400" b="0" i="0" u="none" strike="noStrike" kern="1200" cap="none" spc="0" normalizeH="0" baseline="0" dirty="0">
                <a:ln>
                  <a:noFill/>
                </a:ln>
                <a:solidFill>
                  <a:srgbClr val="FE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sym typeface="Amazon Ember"/>
              </a:defRPr>
            </a:lvl1pPr>
            <a:lvl2pPr marL="203203"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406405"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609608"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812810"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Here is a title for the top of the slide</a:t>
            </a:r>
          </a:p>
        </p:txBody>
      </p:sp>
    </p:spTree>
    <p:extLst>
      <p:ext uri="{BB962C8B-B14F-4D97-AF65-F5344CB8AC3E}">
        <p14:creationId xmlns:p14="http://schemas.microsoft.com/office/powerpoint/2010/main" val="38652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45827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35168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3"/>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75711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665641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p:txBody>
          <a:bodyPr/>
          <a:lstStyle>
            <a:lvl1pPr>
              <a:defRPr/>
            </a:lvl1pPr>
          </a:lstStyle>
          <a:p>
            <a:r>
              <a:rPr lang="en-US" dirty="0"/>
              <a:t>Agenda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457200" y="1285875"/>
            <a:ext cx="8229600" cy="2518638"/>
          </a:xfrm>
        </p:spPr>
        <p:txBody>
          <a:bodyPr/>
          <a:lstStyle>
            <a:lvl1pPr marL="0" indent="0">
              <a:spcAft>
                <a:spcPts val="2250"/>
              </a:spcAft>
              <a:buNone/>
              <a:defRPr sz="1800"/>
            </a:lvl1pPr>
            <a:lvl2pPr marL="0" indent="0">
              <a:spcAft>
                <a:spcPts val="2250"/>
              </a:spcAft>
              <a:buNone/>
              <a:defRPr sz="1800"/>
            </a:lvl2pPr>
            <a:lvl3pPr marL="0" indent="0">
              <a:spcAft>
                <a:spcPts val="2250"/>
              </a:spcAft>
              <a:buNone/>
              <a:defRPr sz="1800"/>
            </a:lvl3pPr>
            <a:lvl4pPr marL="0" indent="0">
              <a:spcAft>
                <a:spcPts val="2250"/>
              </a:spcAft>
              <a:buNone/>
              <a:defRPr sz="1800"/>
            </a:lvl4pPr>
            <a:lvl5pPr marL="0" indent="0">
              <a:spcAft>
                <a:spcPts val="2250"/>
              </a:spcAft>
              <a:buNone/>
              <a:defRPr sz="1800"/>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7D3142E2-737D-A245-A43E-D66792DD72C8}"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285349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E1357BCE-DF1C-9941-A12E-A31A5F71AD93}"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3281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D3F67125-4423-B043-A078-9D7E1DD2586D}"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8937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2AAE77B9-760B-8040-A41E-8B5B73F4B26D}"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681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FE35BE89-FE1B-4E4D-90F0-7B3CCBA597B3}"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18352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91E05C8A-431E-407B-B628-60613B0B85DD}"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79839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B02A07-9279-4389-95B8-CFF5307F9EBB}"/>
              </a:ext>
            </a:extLst>
          </p:cNvPr>
          <p:cNvSpPr>
            <a:spLocks noGrp="1"/>
          </p:cNvSpPr>
          <p:nvPr>
            <p:ph type="dt" sz="half" idx="10"/>
          </p:nvPr>
        </p:nvSpPr>
        <p:spPr/>
        <p:txBody>
          <a:bodyPr/>
          <a:lstStyle/>
          <a:p>
            <a:fld id="{200866B5-5A5C-8240-98AA-260A2F078626}" type="datetime1">
              <a:rPr lang="en-US" smtClean="0"/>
              <a:t>4/2/25</a:t>
            </a:fld>
            <a:endParaRPr lang="en-US" dirty="0"/>
          </a:p>
        </p:txBody>
      </p:sp>
      <p:sp>
        <p:nvSpPr>
          <p:cNvPr id="5" name="Footer Placeholder 4">
            <a:extLst>
              <a:ext uri="{FF2B5EF4-FFF2-40B4-BE49-F238E27FC236}">
                <a16:creationId xmlns:a16="http://schemas.microsoft.com/office/drawing/2014/main" id="{5D24D072-A634-4E51-88E3-AFF4BBF53F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391B74-659E-4EB1-8DB0-B962093F0B4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6579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675843"/>
          </a:xfrm>
        </p:spPr>
        <p:txBody>
          <a:bodyPr/>
          <a:lstStyle>
            <a:lvl1pPr>
              <a:defRPr/>
            </a:lvl1pPr>
            <a:lvl5pPr>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4" name="Date Placeholder 3">
            <a:extLst>
              <a:ext uri="{FF2B5EF4-FFF2-40B4-BE49-F238E27FC236}">
                <a16:creationId xmlns:a16="http://schemas.microsoft.com/office/drawing/2014/main" id="{5428ABEB-87DF-4979-B8D5-38D09C158222}"/>
              </a:ext>
            </a:extLst>
          </p:cNvPr>
          <p:cNvSpPr>
            <a:spLocks noGrp="1"/>
          </p:cNvSpPr>
          <p:nvPr>
            <p:ph type="dt" sz="half" idx="10"/>
          </p:nvPr>
        </p:nvSpPr>
        <p:spPr/>
        <p:txBody>
          <a:bodyPr/>
          <a:lstStyle/>
          <a:p>
            <a:fld id="{22773CBB-035E-144E-8241-1E6656880D89}" type="datetime1">
              <a:rPr lang="en-US" smtClean="0"/>
              <a:t>4/2/25</a:t>
            </a:fld>
            <a:endParaRPr lang="en-US" dirty="0"/>
          </a:p>
        </p:txBody>
      </p:sp>
      <p:sp>
        <p:nvSpPr>
          <p:cNvPr id="5" name="Footer Placeholder 4">
            <a:extLst>
              <a:ext uri="{FF2B5EF4-FFF2-40B4-BE49-F238E27FC236}">
                <a16:creationId xmlns:a16="http://schemas.microsoft.com/office/drawing/2014/main" id="{B67DE3A9-1F3C-45F4-9F53-543C4B62D7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27DE2B-5658-4ECD-9AB5-497E1D05E00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6480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00200"/>
            <a:ext cx="8229600" cy="1932324"/>
          </a:xfrm>
        </p:spPr>
        <p:txBody>
          <a:bodyPr/>
          <a:lstStyle>
            <a:lvl1pPr marL="0" indent="0">
              <a:spcAft>
                <a:spcPts val="1350"/>
              </a:spcAft>
              <a:buNone/>
              <a:defRPr/>
            </a:lvl1pPr>
            <a:lvl2pPr marL="214313" indent="0">
              <a:spcAft>
                <a:spcPts val="1350"/>
              </a:spcAft>
              <a:buNone/>
              <a:defRPr/>
            </a:lvl2pPr>
            <a:lvl3pPr marL="471488" indent="0">
              <a:spcAft>
                <a:spcPts val="1350"/>
              </a:spcAft>
              <a:buNone/>
              <a:defRPr/>
            </a:lvl3pPr>
            <a:lvl4pPr marL="685800" indent="0">
              <a:spcAft>
                <a:spcPts val="1350"/>
              </a:spcAft>
              <a:buNone/>
              <a:defRPr/>
            </a:lvl4pPr>
            <a:lvl5pPr marL="857250" indent="0">
              <a:spcAft>
                <a:spcPts val="1350"/>
              </a:spcAft>
              <a:buNone/>
              <a:defRPr/>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42CBB3C-A513-466E-B53F-E5E5781263EA}"/>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4" name="Date Placeholder 3">
            <a:extLst>
              <a:ext uri="{FF2B5EF4-FFF2-40B4-BE49-F238E27FC236}">
                <a16:creationId xmlns:a16="http://schemas.microsoft.com/office/drawing/2014/main" id="{20FFB481-AB60-43A3-947D-B4556E8AB26A}"/>
              </a:ext>
            </a:extLst>
          </p:cNvPr>
          <p:cNvSpPr>
            <a:spLocks noGrp="1"/>
          </p:cNvSpPr>
          <p:nvPr>
            <p:ph type="dt" sz="half" idx="11"/>
          </p:nvPr>
        </p:nvSpPr>
        <p:spPr/>
        <p:txBody>
          <a:bodyPr/>
          <a:lstStyle/>
          <a:p>
            <a:fld id="{ADE46FA6-622A-8E43-88F7-F7F06FFECE9A}" type="datetime1">
              <a:rPr lang="en-US" smtClean="0"/>
              <a:t>4/2/25</a:t>
            </a:fld>
            <a:endParaRPr lang="en-US" dirty="0"/>
          </a:p>
        </p:txBody>
      </p:sp>
      <p:sp>
        <p:nvSpPr>
          <p:cNvPr id="6" name="Footer Placeholder 5">
            <a:extLst>
              <a:ext uri="{FF2B5EF4-FFF2-40B4-BE49-F238E27FC236}">
                <a16:creationId xmlns:a16="http://schemas.microsoft.com/office/drawing/2014/main" id="{904A915F-71E7-41C4-907A-C8F1E2D177D1}"/>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BC7AFA98-7BE3-48BD-9D56-EE4F5EEB238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17957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344">
          <p15:clr>
            <a:srgbClr val="FBAE40"/>
          </p15:clr>
        </p15:guide>
      </p15:sldGuideLst>
    </p:ext>
  </p:extLst>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ub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Title, subtitle, and bulleted content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485900"/>
            <a:ext cx="8229600" cy="1675843"/>
          </a:xfrm>
        </p:spPr>
        <p:txBody>
          <a:bodyPr/>
          <a:lstStyle>
            <a:lvl1pPr>
              <a:defRPr/>
            </a:lvl1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4">
            <a:extLst>
              <a:ext uri="{FF2B5EF4-FFF2-40B4-BE49-F238E27FC236}">
                <a16:creationId xmlns:a16="http://schemas.microsoft.com/office/drawing/2014/main" id="{C73DDF9C-7004-4F4E-8707-3F8553760CAE}"/>
              </a:ext>
            </a:extLst>
          </p:cNvPr>
          <p:cNvSpPr>
            <a:spLocks noGrp="1"/>
          </p:cNvSpPr>
          <p:nvPr>
            <p:ph type="body" sz="quarter" idx="10" hasCustomPrompt="1"/>
          </p:nvPr>
        </p:nvSpPr>
        <p:spPr>
          <a:xfrm>
            <a:off x="457200" y="1092776"/>
            <a:ext cx="8229600" cy="216982"/>
          </a:xfrm>
        </p:spPr>
        <p:txBody>
          <a:bodyPr/>
          <a:lstStyle>
            <a:lvl1pPr marL="0" indent="0">
              <a:buNone/>
              <a:defRPr sz="900" b="1" i="0" cap="all" spc="225" baseline="0"/>
            </a:lvl1pPr>
          </a:lstStyle>
          <a:p>
            <a:pPr lvl="0"/>
            <a:r>
              <a:rPr lang="en-US" dirty="0"/>
              <a:t>Enter subtitle</a:t>
            </a:r>
          </a:p>
        </p:txBody>
      </p:sp>
      <p:sp>
        <p:nvSpPr>
          <p:cNvPr id="5" name="Date Placeholder 4">
            <a:extLst>
              <a:ext uri="{FF2B5EF4-FFF2-40B4-BE49-F238E27FC236}">
                <a16:creationId xmlns:a16="http://schemas.microsoft.com/office/drawing/2014/main" id="{91E9B8C3-36CA-4A97-B3FF-2FCDD97E1A02}"/>
              </a:ext>
            </a:extLst>
          </p:cNvPr>
          <p:cNvSpPr>
            <a:spLocks noGrp="1"/>
          </p:cNvSpPr>
          <p:nvPr>
            <p:ph type="dt" sz="half" idx="11"/>
          </p:nvPr>
        </p:nvSpPr>
        <p:spPr/>
        <p:txBody>
          <a:bodyPr/>
          <a:lstStyle/>
          <a:p>
            <a:fld id="{9DD19F2F-2BF4-0240-9543-882EF6747C2E}" type="datetime1">
              <a:rPr lang="en-US" smtClean="0"/>
              <a:t>4/2/25</a:t>
            </a:fld>
            <a:endParaRPr lang="en-US" dirty="0"/>
          </a:p>
        </p:txBody>
      </p:sp>
      <p:sp>
        <p:nvSpPr>
          <p:cNvPr id="6" name="Footer Placeholder 5">
            <a:extLst>
              <a:ext uri="{FF2B5EF4-FFF2-40B4-BE49-F238E27FC236}">
                <a16:creationId xmlns:a16="http://schemas.microsoft.com/office/drawing/2014/main" id="{9AEEE534-0361-47D3-8F92-2D7522A226D4}"/>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A34270F7-2BCA-4119-8F34-BD17AB29E14B}"/>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14671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guide id="2" orient="horz" pos="1128">
          <p15:clr>
            <a:srgbClr val="9FCC3B"/>
          </p15:clr>
        </p15:guide>
        <p15:guide id="3" orient="horz" pos="1248">
          <p15:clr>
            <a:srgbClr val="FBAE40"/>
          </p15:clr>
        </p15:guide>
      </p15:sldGuideLst>
    </p:ext>
  </p:extLst>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a:xfrm>
            <a:off x="457200" y="685801"/>
            <a:ext cx="4000500" cy="757130"/>
          </a:xfrm>
        </p:spPr>
        <p:txBody>
          <a:bodyPr/>
          <a:lstStyle>
            <a:lvl1pPr>
              <a:defRPr/>
            </a:lvl1pPr>
          </a:lstStyle>
          <a:p>
            <a:r>
              <a:rPr lang="en-US" dirty="0"/>
              <a:t>Title, content, and image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628776"/>
            <a:ext cx="4000500" cy="1095428"/>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a:t>
            </a:r>
          </a:p>
          <a:p>
            <a:pPr lvl="1"/>
            <a:r>
              <a:rPr lang="en-US" dirty="0"/>
              <a:t>Second level</a:t>
            </a:r>
          </a:p>
          <a:p>
            <a:pPr lvl="2"/>
            <a:r>
              <a:rPr lang="en-US" dirty="0"/>
              <a:t>Third level</a:t>
            </a:r>
          </a:p>
        </p:txBody>
      </p:sp>
      <p:sp>
        <p:nvSpPr>
          <p:cNvPr id="5" name="Picture Placeholder 4">
            <a:extLst>
              <a:ext uri="{FF2B5EF4-FFF2-40B4-BE49-F238E27FC236}">
                <a16:creationId xmlns:a16="http://schemas.microsoft.com/office/drawing/2014/main" id="{F3B2582F-3FE9-42AC-8572-5C27E1A8E55F}"/>
              </a:ext>
            </a:extLst>
          </p:cNvPr>
          <p:cNvSpPr>
            <a:spLocks noGrp="1"/>
          </p:cNvSpPr>
          <p:nvPr>
            <p:ph type="pic" sz="quarter" idx="10" hasCustomPrompt="1"/>
          </p:nvPr>
        </p:nvSpPr>
        <p:spPr>
          <a:xfrm>
            <a:off x="4686300" y="0"/>
            <a:ext cx="4457700" cy="5143500"/>
          </a:xfrm>
        </p:spPr>
        <p:txBody>
          <a:bodyPr anchor="ctr">
            <a:noAutofit/>
          </a:bodyPr>
          <a:lstStyle>
            <a:lvl1pPr marL="0" indent="0" algn="ctr">
              <a:buNone/>
              <a:defRPr/>
            </a:lvl1pPr>
          </a:lstStyle>
          <a:p>
            <a:r>
              <a:rPr lang="en-US" dirty="0"/>
              <a:t>Click (or paste) to insert picture</a:t>
            </a:r>
          </a:p>
        </p:txBody>
      </p:sp>
      <p:sp>
        <p:nvSpPr>
          <p:cNvPr id="4" name="Date Placeholder 3">
            <a:extLst>
              <a:ext uri="{FF2B5EF4-FFF2-40B4-BE49-F238E27FC236}">
                <a16:creationId xmlns:a16="http://schemas.microsoft.com/office/drawing/2014/main" id="{FC3FE715-EC87-4B8E-9C5A-5A9D588BB97F}"/>
              </a:ext>
            </a:extLst>
          </p:cNvPr>
          <p:cNvSpPr>
            <a:spLocks noGrp="1"/>
          </p:cNvSpPr>
          <p:nvPr>
            <p:ph type="dt" sz="half" idx="11"/>
          </p:nvPr>
        </p:nvSpPr>
        <p:spPr/>
        <p:txBody>
          <a:bodyPr/>
          <a:lstStyle/>
          <a:p>
            <a:fld id="{F101FDF5-4B64-FC43-946E-5632B56746F2}" type="datetime1">
              <a:rPr lang="en-US" smtClean="0"/>
              <a:t>4/2/25</a:t>
            </a:fld>
            <a:endParaRPr lang="en-US" dirty="0"/>
          </a:p>
        </p:txBody>
      </p:sp>
      <p:sp>
        <p:nvSpPr>
          <p:cNvPr id="6" name="Footer Placeholder 5">
            <a:extLst>
              <a:ext uri="{FF2B5EF4-FFF2-40B4-BE49-F238E27FC236}">
                <a16:creationId xmlns:a16="http://schemas.microsoft.com/office/drawing/2014/main" id="{18D5F6CD-847A-4EBE-9BAA-72269373CEED}"/>
              </a:ext>
            </a:extLst>
          </p:cNvPr>
          <p:cNvSpPr>
            <a:spLocks noGrp="1"/>
          </p:cNvSpPr>
          <p:nvPr>
            <p:ph type="ftr" sz="quarter" idx="12"/>
          </p:nvPr>
        </p:nvSpPr>
        <p:spPr/>
        <p:txBody>
          <a:bodyPr/>
          <a:lstStyle/>
          <a:p>
            <a:endParaRPr lang="en-US" dirty="0"/>
          </a:p>
        </p:txBody>
      </p:sp>
      <p:sp>
        <p:nvSpPr>
          <p:cNvPr id="7" name="Slide Number Placeholder 6">
            <a:extLst>
              <a:ext uri="{FF2B5EF4-FFF2-40B4-BE49-F238E27FC236}">
                <a16:creationId xmlns:a16="http://schemas.microsoft.com/office/drawing/2014/main" id="{E1C972F2-75D0-4C1D-B2C9-D4DDBBA7EBAC}"/>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0748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1368">
          <p15:clr>
            <a:srgbClr val="FBAE40"/>
          </p15:clr>
        </p15:guide>
      </p15:sldGuideLst>
    </p:ext>
  </p:extLst>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0879DE7C-57E7-284B-A33E-6D0E02028338}"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9008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D4DD2611-D82F-2A4D-A5DE-40ABD14BD6C4}"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28041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BE792ED2-53CD-0445-A178-89CFABCF3992}"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83178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EEF9AE92-BDA6-334C-B776-595ADBCC7083}"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405868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57543A10-8BC2-9248-86DA-BAD08EDEBD3C}"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17520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4"/>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B8530C4-DC55-4C62-84CC-692229E78516}"/>
              </a:ext>
            </a:extLst>
          </p:cNvPr>
          <p:cNvSpPr>
            <a:spLocks noGrp="1"/>
          </p:cNvSpPr>
          <p:nvPr>
            <p:ph type="dt" sz="half" idx="10"/>
          </p:nvPr>
        </p:nvSpPr>
        <p:spPr/>
        <p:txBody>
          <a:bodyPr/>
          <a:lstStyle/>
          <a:p>
            <a:fld id="{E658ADE0-9AB7-41C5-8C82-580F631E3E87}" type="datetime1">
              <a:rPr lang="en-US" smtClean="0"/>
              <a:t>4/2/25</a:t>
            </a:fld>
            <a:endParaRPr lang="en-US" dirty="0"/>
          </a:p>
        </p:txBody>
      </p:sp>
      <p:sp>
        <p:nvSpPr>
          <p:cNvPr id="6" name="Footer Placeholder 5">
            <a:extLst>
              <a:ext uri="{FF2B5EF4-FFF2-40B4-BE49-F238E27FC236}">
                <a16:creationId xmlns:a16="http://schemas.microsoft.com/office/drawing/2014/main" id="{A64B8C68-5C05-4F96-9FF2-B531F83A53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6B81369-2E97-4C0B-9762-D765E28372D1}"/>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06837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64AB37A7-EC66-974C-80B5-3ECED48AFACC}"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65310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19472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88594736-AEEA-CA4D-A45D-F1E9AE486A50}"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45122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767BBC9A-0A84-704A-B666-B8A1940C4579}"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25401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DABA0261-0528-3F49-90E4-ED82054FBC74}"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01567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B2BB5261-66CB-0E42-A541-23C79B1094A5}"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3083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52B3D859-AEC0-B944-89C8-F47739C34C42}"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470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8EE6809A-03B0-CD49-935C-2063D4109BAB}"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09277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4BCD3A-D9BE-A141-AAA4-F8F1B1A5517A}"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72872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4BCD3A-D9BE-A141-AAA4-F8F1B1A5517A}"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5131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80354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Two-column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4750594" y="1307735"/>
            <a:ext cx="3936492"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4750594" y="1606165"/>
            <a:ext cx="3936492"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Date Placeholder 6">
            <a:extLst>
              <a:ext uri="{FF2B5EF4-FFF2-40B4-BE49-F238E27FC236}">
                <a16:creationId xmlns:a16="http://schemas.microsoft.com/office/drawing/2014/main" id="{996D1DC3-FE4E-4BC2-8CA3-4ED12B138031}"/>
              </a:ext>
            </a:extLst>
          </p:cNvPr>
          <p:cNvSpPr>
            <a:spLocks noGrp="1"/>
          </p:cNvSpPr>
          <p:nvPr>
            <p:ph type="dt" sz="half" idx="10"/>
          </p:nvPr>
        </p:nvSpPr>
        <p:spPr/>
        <p:txBody>
          <a:bodyPr/>
          <a:lstStyle/>
          <a:p>
            <a:fld id="{75EB4BA8-7CC5-42A5-B2B8-0ECB3B9A8ABA}" type="datetime1">
              <a:rPr lang="en-US" smtClean="0"/>
              <a:t>4/2/25</a:t>
            </a:fld>
            <a:endParaRPr lang="en-US" dirty="0"/>
          </a:p>
        </p:txBody>
      </p:sp>
      <p:sp>
        <p:nvSpPr>
          <p:cNvPr id="8" name="Footer Placeholder 7">
            <a:extLst>
              <a:ext uri="{FF2B5EF4-FFF2-40B4-BE49-F238E27FC236}">
                <a16:creationId xmlns:a16="http://schemas.microsoft.com/office/drawing/2014/main" id="{E24AE993-84F9-4B17-BB98-5AAAFAF3EAE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E2CB0EC-BB93-4417-89BD-8704180EA225}"/>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8858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D84BCD3A-D9BE-A141-AAA4-F8F1B1A5517A}"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4878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428769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861171A5-9DB9-B746-82C9-C84F63FE6CD9}"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873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5A603A29-887F-F94B-9F6C-3B860810E823}"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8316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43E1E6EE-993B-464E-B476-8FA80F327477}"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184683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40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294677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Tree>
    <p:extLst>
      <p:ext uri="{BB962C8B-B14F-4D97-AF65-F5344CB8AC3E}">
        <p14:creationId xmlns:p14="http://schemas.microsoft.com/office/powerpoint/2010/main" val="42555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74945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59524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5203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7B55BCF1-434B-4466-85A7-CEAC9A24015E}"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79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1307735"/>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1606165"/>
            <a:ext cx="2612898" cy="1008738"/>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 or click icon to add media</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4B58E081-E30E-4521-AEC0-F25E96B2F80B}"/>
              </a:ext>
            </a:extLst>
          </p:cNvPr>
          <p:cNvSpPr>
            <a:spLocks noGrp="1"/>
          </p:cNvSpPr>
          <p:nvPr>
            <p:ph type="dt" sz="half" idx="12"/>
          </p:nvPr>
        </p:nvSpPr>
        <p:spPr/>
        <p:txBody>
          <a:bodyPr/>
          <a:lstStyle/>
          <a:p>
            <a:fld id="{CCA5DFCD-6AEE-45C4-B3BA-01F3CB182CB6}" type="datetime1">
              <a:rPr lang="en-US" smtClean="0"/>
              <a:t>4/2/25</a:t>
            </a:fld>
            <a:endParaRPr lang="en-US" dirty="0"/>
          </a:p>
        </p:txBody>
      </p:sp>
      <p:sp>
        <p:nvSpPr>
          <p:cNvPr id="10" name="Footer Placeholder 9">
            <a:extLst>
              <a:ext uri="{FF2B5EF4-FFF2-40B4-BE49-F238E27FC236}">
                <a16:creationId xmlns:a16="http://schemas.microsoft.com/office/drawing/2014/main" id="{8E5D495B-454B-46AE-A85D-594A0B9FDDCC}"/>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F05D547-F845-48C9-979D-DD2269BB9C80}"/>
              </a:ext>
            </a:extLst>
          </p:cNvPr>
          <p:cNvSpPr>
            <a:spLocks noGrp="1"/>
          </p:cNvSpPr>
          <p:nvPr>
            <p:ph type="sldNum" sz="quarter" idx="14"/>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23941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76747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CD4F62B8-64AD-FC43-BDB1-FE09804815CA}"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426959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952ECE19-CEB2-0246-90AC-7E12528603B1}"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101462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56746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ree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Three-column layout with subheadings and images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3265551"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3265550"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6073902" y="2465023"/>
            <a:ext cx="2612898"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6073902" y="2742022"/>
            <a:ext cx="2612898"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Date Placeholder 8">
            <a:extLst>
              <a:ext uri="{FF2B5EF4-FFF2-40B4-BE49-F238E27FC236}">
                <a16:creationId xmlns:a16="http://schemas.microsoft.com/office/drawing/2014/main" id="{FFCFB8E8-C9F0-4143-9378-EA7F6C76665B}"/>
              </a:ext>
            </a:extLst>
          </p:cNvPr>
          <p:cNvSpPr>
            <a:spLocks noGrp="1"/>
          </p:cNvSpPr>
          <p:nvPr>
            <p:ph type="dt" sz="half" idx="12"/>
          </p:nvPr>
        </p:nvSpPr>
        <p:spPr/>
        <p:txBody>
          <a:bodyPr/>
          <a:lstStyle/>
          <a:p>
            <a:fld id="{F64C7139-165A-49BB-A377-1459012AB3FC}" type="datetime1">
              <a:rPr lang="en-US" smtClean="0"/>
              <a:t>4/2/25</a:t>
            </a:fld>
            <a:endParaRPr lang="en-US" dirty="0"/>
          </a:p>
        </p:txBody>
      </p:sp>
      <p:sp>
        <p:nvSpPr>
          <p:cNvPr id="10" name="Footer Placeholder 9">
            <a:extLst>
              <a:ext uri="{FF2B5EF4-FFF2-40B4-BE49-F238E27FC236}">
                <a16:creationId xmlns:a16="http://schemas.microsoft.com/office/drawing/2014/main" id="{D7D1B458-DF75-45ED-B8CC-69A72676AB03}"/>
              </a:ext>
            </a:extLst>
          </p:cNvPr>
          <p:cNvSpPr>
            <a:spLocks noGrp="1"/>
          </p:cNvSpPr>
          <p:nvPr>
            <p:ph type="ftr" sz="quarter" idx="13"/>
          </p:nvPr>
        </p:nvSpPr>
        <p:spPr/>
        <p:txBody>
          <a:bodyPr/>
          <a:lstStyle/>
          <a:p>
            <a:endParaRPr lang="en-US" dirty="0"/>
          </a:p>
        </p:txBody>
      </p:sp>
      <p:sp>
        <p:nvSpPr>
          <p:cNvPr id="11" name="Slide Number Placeholder 10">
            <a:extLst>
              <a:ext uri="{FF2B5EF4-FFF2-40B4-BE49-F238E27FC236}">
                <a16:creationId xmlns:a16="http://schemas.microsoft.com/office/drawing/2014/main" id="{7BB1AFFF-5B96-4371-BCA2-F0CE04ECF7FC}"/>
              </a:ext>
            </a:extLst>
          </p:cNvPr>
          <p:cNvSpPr>
            <a:spLocks noGrp="1"/>
          </p:cNvSpPr>
          <p:nvPr>
            <p:ph type="sldNum" sz="quarter" idx="14"/>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
        <p:nvSpPr>
          <p:cNvPr id="13" name="Picture Placeholder 12">
            <a:extLst>
              <a:ext uri="{FF2B5EF4-FFF2-40B4-BE49-F238E27FC236}">
                <a16:creationId xmlns:a16="http://schemas.microsoft.com/office/drawing/2014/main" id="{E1FED918-02AD-4AE8-80A2-5FBE2CA7CD40}"/>
              </a:ext>
            </a:extLst>
          </p:cNvPr>
          <p:cNvSpPr>
            <a:spLocks noGrp="1"/>
          </p:cNvSpPr>
          <p:nvPr>
            <p:ph type="pic" sz="quarter" idx="15" hasCustomPrompt="1"/>
          </p:nvPr>
        </p:nvSpPr>
        <p:spPr>
          <a:xfrm>
            <a:off x="1125473" y="1165027"/>
            <a:ext cx="1276350" cy="1111448"/>
          </a:xfrm>
        </p:spPr>
        <p:txBody>
          <a:bodyPr>
            <a:noAutofit/>
          </a:bodyPr>
          <a:lstStyle>
            <a:lvl1pPr marL="0" indent="0">
              <a:buNone/>
              <a:defRPr sz="1350"/>
            </a:lvl1pPr>
          </a:lstStyle>
          <a:p>
            <a:r>
              <a:rPr lang="en-US" dirty="0"/>
              <a:t>Click icon to add image</a:t>
            </a:r>
          </a:p>
        </p:txBody>
      </p:sp>
      <p:sp>
        <p:nvSpPr>
          <p:cNvPr id="14" name="Picture Placeholder 12">
            <a:extLst>
              <a:ext uri="{FF2B5EF4-FFF2-40B4-BE49-F238E27FC236}">
                <a16:creationId xmlns:a16="http://schemas.microsoft.com/office/drawing/2014/main" id="{6A07340D-F35E-44B1-83E7-553D9B9F4A1B}"/>
              </a:ext>
            </a:extLst>
          </p:cNvPr>
          <p:cNvSpPr>
            <a:spLocks noGrp="1"/>
          </p:cNvSpPr>
          <p:nvPr>
            <p:ph type="pic" sz="quarter" idx="16" hasCustomPrompt="1"/>
          </p:nvPr>
        </p:nvSpPr>
        <p:spPr>
          <a:xfrm>
            <a:off x="3933824" y="1165027"/>
            <a:ext cx="1276350" cy="1111448"/>
          </a:xfrm>
        </p:spPr>
        <p:txBody>
          <a:bodyPr>
            <a:noAutofit/>
          </a:bodyPr>
          <a:lstStyle>
            <a:lvl1pPr marL="0" indent="0">
              <a:buNone/>
              <a:defRPr sz="1350"/>
            </a:lvl1pPr>
          </a:lstStyle>
          <a:p>
            <a:r>
              <a:rPr lang="en-US" dirty="0"/>
              <a:t>Click icon to add image</a:t>
            </a:r>
          </a:p>
        </p:txBody>
      </p:sp>
      <p:sp>
        <p:nvSpPr>
          <p:cNvPr id="15" name="Picture Placeholder 12">
            <a:extLst>
              <a:ext uri="{FF2B5EF4-FFF2-40B4-BE49-F238E27FC236}">
                <a16:creationId xmlns:a16="http://schemas.microsoft.com/office/drawing/2014/main" id="{0E39C743-124E-4ED1-8147-16B673DA194A}"/>
              </a:ext>
            </a:extLst>
          </p:cNvPr>
          <p:cNvSpPr>
            <a:spLocks noGrp="1"/>
          </p:cNvSpPr>
          <p:nvPr>
            <p:ph type="pic" sz="quarter" idx="17" hasCustomPrompt="1"/>
          </p:nvPr>
        </p:nvSpPr>
        <p:spPr>
          <a:xfrm>
            <a:off x="6742176" y="1165027"/>
            <a:ext cx="1276350" cy="1111448"/>
          </a:xfrm>
        </p:spPr>
        <p:txBody>
          <a:bodyPr>
            <a:noAutofit/>
          </a:bodyPr>
          <a:lstStyle>
            <a:lvl1pPr marL="0" indent="0">
              <a:buNone/>
              <a:defRPr sz="1350"/>
            </a:lvl1pPr>
          </a:lstStyle>
          <a:p>
            <a:r>
              <a:rPr lang="en-US" dirty="0"/>
              <a:t>Click icon to add image</a:t>
            </a:r>
          </a:p>
        </p:txBody>
      </p:sp>
    </p:spTree>
    <p:extLst>
      <p:ext uri="{BB962C8B-B14F-4D97-AF65-F5344CB8AC3E}">
        <p14:creationId xmlns:p14="http://schemas.microsoft.com/office/powerpoint/2010/main" val="394719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6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Four column with subheading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D5D51-461F-4BF3-B83C-3319F4FEFF79}"/>
              </a:ext>
            </a:extLst>
          </p:cNvPr>
          <p:cNvSpPr>
            <a:spLocks noGrp="1"/>
          </p:cNvSpPr>
          <p:nvPr>
            <p:ph type="title" hasCustomPrompt="1"/>
          </p:nvPr>
        </p:nvSpPr>
        <p:spPr>
          <a:xfrm>
            <a:off x="457200" y="688183"/>
            <a:ext cx="8229600" cy="424732"/>
          </a:xfrm>
        </p:spPr>
        <p:txBody>
          <a:bodyPr/>
          <a:lstStyle>
            <a:lvl1pPr>
              <a:defRPr/>
            </a:lvl1pPr>
          </a:lstStyle>
          <a:p>
            <a:r>
              <a:rPr lang="en-US" dirty="0"/>
              <a:t>Four-column layout with subheadings</a:t>
            </a:r>
          </a:p>
        </p:txBody>
      </p:sp>
      <p:sp>
        <p:nvSpPr>
          <p:cNvPr id="3" name="Text Placeholder 2">
            <a:extLst>
              <a:ext uri="{FF2B5EF4-FFF2-40B4-BE49-F238E27FC236}">
                <a16:creationId xmlns:a16="http://schemas.microsoft.com/office/drawing/2014/main" id="{BC1CA65A-3F20-4CCD-AE7B-297E975BC0E8}"/>
              </a:ext>
            </a:extLst>
          </p:cNvPr>
          <p:cNvSpPr>
            <a:spLocks noGrp="1"/>
          </p:cNvSpPr>
          <p:nvPr>
            <p:ph type="body" idx="1" hasCustomPrompt="1"/>
          </p:nvPr>
        </p:nvSpPr>
        <p:spPr>
          <a:xfrm>
            <a:off x="45719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4" name="Content Placeholder 3">
            <a:extLst>
              <a:ext uri="{FF2B5EF4-FFF2-40B4-BE49-F238E27FC236}">
                <a16:creationId xmlns:a16="http://schemas.microsoft.com/office/drawing/2014/main" id="{1DBED614-1324-4FC8-94DC-2BB58446A188}"/>
              </a:ext>
            </a:extLst>
          </p:cNvPr>
          <p:cNvSpPr>
            <a:spLocks noGrp="1"/>
          </p:cNvSpPr>
          <p:nvPr>
            <p:ph sz="half" idx="2" hasCustomPrompt="1"/>
          </p:nvPr>
        </p:nvSpPr>
        <p:spPr>
          <a:xfrm>
            <a:off x="45719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7BCE1A54-1330-4A91-B63D-5CFA63F9FFDF}"/>
              </a:ext>
            </a:extLst>
          </p:cNvPr>
          <p:cNvSpPr>
            <a:spLocks noGrp="1"/>
          </p:cNvSpPr>
          <p:nvPr>
            <p:ph type="body" sz="quarter" idx="3" hasCustomPrompt="1"/>
          </p:nvPr>
        </p:nvSpPr>
        <p:spPr>
          <a:xfrm>
            <a:off x="260603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6" name="Content Placeholder 5">
            <a:extLst>
              <a:ext uri="{FF2B5EF4-FFF2-40B4-BE49-F238E27FC236}">
                <a16:creationId xmlns:a16="http://schemas.microsoft.com/office/drawing/2014/main" id="{8249DC76-96C3-408F-9627-4D642BE1BDD7}"/>
              </a:ext>
            </a:extLst>
          </p:cNvPr>
          <p:cNvSpPr>
            <a:spLocks noGrp="1"/>
          </p:cNvSpPr>
          <p:nvPr>
            <p:ph sz="quarter" idx="4" hasCustomPrompt="1"/>
          </p:nvPr>
        </p:nvSpPr>
        <p:spPr>
          <a:xfrm>
            <a:off x="2606039"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EB7A6272-EB3F-49FE-8293-213DA74B26E7}"/>
              </a:ext>
            </a:extLst>
          </p:cNvPr>
          <p:cNvSpPr>
            <a:spLocks noGrp="1"/>
          </p:cNvSpPr>
          <p:nvPr>
            <p:ph type="body" sz="quarter" idx="10" hasCustomPrompt="1"/>
          </p:nvPr>
        </p:nvSpPr>
        <p:spPr>
          <a:xfrm>
            <a:off x="4754879"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8" name="Content Placeholder 5">
            <a:extLst>
              <a:ext uri="{FF2B5EF4-FFF2-40B4-BE49-F238E27FC236}">
                <a16:creationId xmlns:a16="http://schemas.microsoft.com/office/drawing/2014/main" id="{A4C7D216-B044-4089-8FA7-0E2598881E88}"/>
              </a:ext>
            </a:extLst>
          </p:cNvPr>
          <p:cNvSpPr>
            <a:spLocks noGrp="1"/>
          </p:cNvSpPr>
          <p:nvPr>
            <p:ph sz="quarter" idx="11" hasCustomPrompt="1"/>
          </p:nvPr>
        </p:nvSpPr>
        <p:spPr>
          <a:xfrm>
            <a:off x="475488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9" name="Text Placeholder 4">
            <a:extLst>
              <a:ext uri="{FF2B5EF4-FFF2-40B4-BE49-F238E27FC236}">
                <a16:creationId xmlns:a16="http://schemas.microsoft.com/office/drawing/2014/main" id="{4A70CBA4-9A7C-4AA6-80BD-DA7E39D565C8}"/>
              </a:ext>
            </a:extLst>
          </p:cNvPr>
          <p:cNvSpPr>
            <a:spLocks noGrp="1"/>
          </p:cNvSpPr>
          <p:nvPr>
            <p:ph type="body" sz="quarter" idx="12" hasCustomPrompt="1"/>
          </p:nvPr>
        </p:nvSpPr>
        <p:spPr>
          <a:xfrm>
            <a:off x="6903720" y="1307735"/>
            <a:ext cx="1783080" cy="300082"/>
          </a:xfrm>
        </p:spPr>
        <p:txBody>
          <a:bodyPr anchor="t"/>
          <a:lstStyle>
            <a:lvl1pPr marL="0" indent="0">
              <a:buNone/>
              <a:defRPr sz="15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Enter heading here</a:t>
            </a:r>
          </a:p>
        </p:txBody>
      </p:sp>
      <p:sp>
        <p:nvSpPr>
          <p:cNvPr id="10" name="Content Placeholder 5">
            <a:extLst>
              <a:ext uri="{FF2B5EF4-FFF2-40B4-BE49-F238E27FC236}">
                <a16:creationId xmlns:a16="http://schemas.microsoft.com/office/drawing/2014/main" id="{188FFD55-A15C-40BB-919A-289EBCA6F226}"/>
              </a:ext>
            </a:extLst>
          </p:cNvPr>
          <p:cNvSpPr>
            <a:spLocks noGrp="1"/>
          </p:cNvSpPr>
          <p:nvPr>
            <p:ph sz="quarter" idx="13" hasCustomPrompt="1"/>
          </p:nvPr>
        </p:nvSpPr>
        <p:spPr>
          <a:xfrm>
            <a:off x="6903720" y="1606165"/>
            <a:ext cx="1783080" cy="821763"/>
          </a:xfrm>
        </p:spPr>
        <p:txBody>
          <a:bodyPr/>
          <a:lstStyle>
            <a:lvl1pPr marL="0" indent="0">
              <a:buNone/>
              <a:defRPr sz="1350"/>
            </a:lvl1pPr>
            <a:lvl2pPr marL="214313" indent="0">
              <a:buNone/>
              <a:defRPr sz="1200"/>
            </a:lvl2pPr>
            <a:lvl3pPr marL="471488" indent="0">
              <a:buNone/>
              <a:defRPr sz="1050"/>
            </a:lvl3pPr>
            <a:lvl4pPr marL="644129" indent="0">
              <a:buNone/>
              <a:defRPr sz="900"/>
            </a:lvl4pPr>
            <a:lvl5pPr marL="772716" indent="0">
              <a:buNone/>
              <a:defRPr sz="900"/>
            </a:lvl5pPr>
          </a:lstStyle>
          <a:p>
            <a:pPr lvl="0"/>
            <a:r>
              <a:rPr lang="en-US" dirty="0"/>
              <a:t>Enter text</a:t>
            </a:r>
          </a:p>
          <a:p>
            <a:pPr lvl="1"/>
            <a:r>
              <a:rPr lang="en-US" dirty="0"/>
              <a:t>Second level</a:t>
            </a:r>
          </a:p>
          <a:p>
            <a:pPr lvl="2"/>
            <a:r>
              <a:rPr lang="en-US" dirty="0"/>
              <a:t>Third level</a:t>
            </a:r>
          </a:p>
        </p:txBody>
      </p:sp>
      <p:sp>
        <p:nvSpPr>
          <p:cNvPr id="11" name="Date Placeholder 10">
            <a:extLst>
              <a:ext uri="{FF2B5EF4-FFF2-40B4-BE49-F238E27FC236}">
                <a16:creationId xmlns:a16="http://schemas.microsoft.com/office/drawing/2014/main" id="{ADEB3A35-9813-4635-AE9D-3B9F6CA53160}"/>
              </a:ext>
            </a:extLst>
          </p:cNvPr>
          <p:cNvSpPr>
            <a:spLocks noGrp="1"/>
          </p:cNvSpPr>
          <p:nvPr>
            <p:ph type="dt" sz="half" idx="14"/>
          </p:nvPr>
        </p:nvSpPr>
        <p:spPr/>
        <p:txBody>
          <a:bodyPr/>
          <a:lstStyle/>
          <a:p>
            <a:fld id="{8590101A-E2A8-4A0B-A0A8-BEE6BE830923}" type="datetime1">
              <a:rPr lang="en-US" smtClean="0"/>
              <a:t>4/2/25</a:t>
            </a:fld>
            <a:endParaRPr lang="en-US" dirty="0"/>
          </a:p>
        </p:txBody>
      </p:sp>
      <p:sp>
        <p:nvSpPr>
          <p:cNvPr id="12" name="Footer Placeholder 11">
            <a:extLst>
              <a:ext uri="{FF2B5EF4-FFF2-40B4-BE49-F238E27FC236}">
                <a16:creationId xmlns:a16="http://schemas.microsoft.com/office/drawing/2014/main" id="{2617FC00-CD62-4B48-80A6-4E68401E9601}"/>
              </a:ext>
            </a:extLst>
          </p:cNvPr>
          <p:cNvSpPr>
            <a:spLocks noGrp="1"/>
          </p:cNvSpPr>
          <p:nvPr>
            <p:ph type="ftr" sz="quarter" idx="15"/>
          </p:nvPr>
        </p:nvSpPr>
        <p:spPr/>
        <p:txBody>
          <a:bodyPr/>
          <a:lstStyle/>
          <a:p>
            <a:endParaRPr lang="en-US" dirty="0"/>
          </a:p>
        </p:txBody>
      </p:sp>
      <p:sp>
        <p:nvSpPr>
          <p:cNvPr id="13" name="Slide Number Placeholder 12">
            <a:extLst>
              <a:ext uri="{FF2B5EF4-FFF2-40B4-BE49-F238E27FC236}">
                <a16:creationId xmlns:a16="http://schemas.microsoft.com/office/drawing/2014/main" id="{1F0D3C1B-0D24-4BCA-810C-31D050008A6D}"/>
              </a:ext>
            </a:extLst>
          </p:cNvPr>
          <p:cNvSpPr>
            <a:spLocks noGrp="1"/>
          </p:cNvSpPr>
          <p:nvPr>
            <p:ph type="sldNum" sz="quarter" idx="16"/>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59158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3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C643E-9D53-435F-9BF5-216545CC17ED}"/>
              </a:ext>
            </a:extLst>
          </p:cNvPr>
          <p:cNvSpPr>
            <a:spLocks noGrp="1"/>
          </p:cNvSpPr>
          <p:nvPr>
            <p:ph type="title" hasCustomPrompt="1"/>
          </p:nvPr>
        </p:nvSpPr>
        <p:spPr>
          <a:xfrm>
            <a:off x="457200" y="688183"/>
            <a:ext cx="8229600" cy="424732"/>
          </a:xfrm>
        </p:spPr>
        <p:txBody>
          <a:bodyPr anchor="t" anchorCtr="0"/>
          <a:lstStyle>
            <a:lvl1pPr>
              <a:defRPr sz="2400"/>
            </a:lvl1pPr>
          </a:lstStyle>
          <a:p>
            <a:r>
              <a:rPr lang="en-US" dirty="0"/>
              <a:t>Picture with caption layout</a:t>
            </a:r>
          </a:p>
        </p:txBody>
      </p:sp>
      <p:sp>
        <p:nvSpPr>
          <p:cNvPr id="3" name="Picture Placeholder 2">
            <a:extLst>
              <a:ext uri="{FF2B5EF4-FFF2-40B4-BE49-F238E27FC236}">
                <a16:creationId xmlns:a16="http://schemas.microsoft.com/office/drawing/2014/main" id="{170FD460-44A4-4368-BEE3-4B57384F2DAD}"/>
              </a:ext>
            </a:extLst>
          </p:cNvPr>
          <p:cNvSpPr>
            <a:spLocks noGrp="1"/>
          </p:cNvSpPr>
          <p:nvPr>
            <p:ph type="pic" idx="1"/>
          </p:nvPr>
        </p:nvSpPr>
        <p:spPr>
          <a:xfrm>
            <a:off x="4657725" y="1285875"/>
            <a:ext cx="4029075" cy="3371849"/>
          </a:xfrm>
        </p:spPr>
        <p:txBody>
          <a:bodyPr>
            <a:noAutofit/>
          </a:bodyPr>
          <a:lstStyle>
            <a:lvl1pPr marL="0" indent="0">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F6F8F45C-51B3-4A66-AF8A-1A15D1257108}"/>
              </a:ext>
            </a:extLst>
          </p:cNvPr>
          <p:cNvSpPr>
            <a:spLocks noGrp="1"/>
          </p:cNvSpPr>
          <p:nvPr>
            <p:ph type="body" sz="half" idx="2" hasCustomPrompt="1"/>
          </p:nvPr>
        </p:nvSpPr>
        <p:spPr>
          <a:xfrm>
            <a:off x="457199" y="1285876"/>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
        <p:nvSpPr>
          <p:cNvPr id="5" name="Date Placeholder 4">
            <a:extLst>
              <a:ext uri="{FF2B5EF4-FFF2-40B4-BE49-F238E27FC236}">
                <a16:creationId xmlns:a16="http://schemas.microsoft.com/office/drawing/2014/main" id="{9CAB3B1C-D783-464F-B951-6F802A18E624}"/>
              </a:ext>
            </a:extLst>
          </p:cNvPr>
          <p:cNvSpPr>
            <a:spLocks noGrp="1"/>
          </p:cNvSpPr>
          <p:nvPr>
            <p:ph type="dt" sz="half" idx="10"/>
          </p:nvPr>
        </p:nvSpPr>
        <p:spPr/>
        <p:txBody>
          <a:bodyPr/>
          <a:lstStyle/>
          <a:p>
            <a:fld id="{DA7B448D-0C84-4E6E-BC36-5C7D929F0192}" type="datetime1">
              <a:rPr lang="en-US" smtClean="0"/>
              <a:t>4/2/25</a:t>
            </a:fld>
            <a:endParaRPr lang="en-US" dirty="0"/>
          </a:p>
        </p:txBody>
      </p:sp>
      <p:sp>
        <p:nvSpPr>
          <p:cNvPr id="6" name="Footer Placeholder 5">
            <a:extLst>
              <a:ext uri="{FF2B5EF4-FFF2-40B4-BE49-F238E27FC236}">
                <a16:creationId xmlns:a16="http://schemas.microsoft.com/office/drawing/2014/main" id="{ECB0C078-A6D5-4C61-A732-EC72F4B2E5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FCB9B7-F1A6-4E7E-9A44-4A1BF91C8917}"/>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2918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5DE8161-89FB-4C0E-91DC-BB077E8FD54C}"/>
              </a:ext>
            </a:extLst>
          </p:cNvPr>
          <p:cNvSpPr>
            <a:spLocks noGrp="1"/>
          </p:cNvSpPr>
          <p:nvPr>
            <p:ph type="pic" sz="quarter" idx="10"/>
          </p:nvPr>
        </p:nvSpPr>
        <p:spPr>
          <a:xfrm>
            <a:off x="0" y="1"/>
            <a:ext cx="9144000" cy="5143499"/>
          </a:xfrm>
          <a:solidFill>
            <a:schemeClr val="bg2"/>
          </a:solidFill>
        </p:spPr>
        <p:txBody>
          <a:bodyPr anchor="ctr">
            <a:noAutofit/>
          </a:bodyPr>
          <a:lstStyle>
            <a:lvl1pPr marL="0" indent="0" algn="ctr">
              <a:buNone/>
              <a:defRPr/>
            </a:lvl1pPr>
          </a:lstStyle>
          <a:p>
            <a:r>
              <a:rPr lang="en-US" dirty="0"/>
              <a:t>Click icon to add picture</a:t>
            </a:r>
          </a:p>
        </p:txBody>
      </p:sp>
    </p:spTree>
    <p:extLst>
      <p:ext uri="{BB962C8B-B14F-4D97-AF65-F5344CB8AC3E}">
        <p14:creationId xmlns:p14="http://schemas.microsoft.com/office/powerpoint/2010/main" val="370569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AE2372C5-BC19-4B05-9CBD-7E26E678A835}"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0064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er logo wall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31D2-1E8A-4798-BD13-0606620FD062}"/>
              </a:ext>
            </a:extLst>
          </p:cNvPr>
          <p:cNvSpPr>
            <a:spLocks noGrp="1"/>
          </p:cNvSpPr>
          <p:nvPr>
            <p:ph type="title" hasCustomPrompt="1"/>
          </p:nvPr>
        </p:nvSpPr>
        <p:spPr/>
        <p:txBody>
          <a:bodyPr/>
          <a:lstStyle>
            <a:lvl1pPr>
              <a:defRPr/>
            </a:lvl1pPr>
          </a:lstStyle>
          <a:p>
            <a:r>
              <a:rPr lang="en-US" dirty="0"/>
              <a:t>Customer logo wall layout</a:t>
            </a:r>
          </a:p>
        </p:txBody>
      </p:sp>
      <p:sp>
        <p:nvSpPr>
          <p:cNvPr id="3" name="Date Placeholder 2">
            <a:extLst>
              <a:ext uri="{FF2B5EF4-FFF2-40B4-BE49-F238E27FC236}">
                <a16:creationId xmlns:a16="http://schemas.microsoft.com/office/drawing/2014/main" id="{D4046C62-58BE-4875-9CF1-988E9FBC80B5}"/>
              </a:ext>
            </a:extLst>
          </p:cNvPr>
          <p:cNvSpPr>
            <a:spLocks noGrp="1"/>
          </p:cNvSpPr>
          <p:nvPr>
            <p:ph type="dt" sz="half" idx="10"/>
          </p:nvPr>
        </p:nvSpPr>
        <p:spPr/>
        <p:txBody>
          <a:bodyPr/>
          <a:lstStyle/>
          <a:p>
            <a:fld id="{1DE2DC74-8F70-4E9E-B5D5-3EC4FDFE3A4A}" type="datetime1">
              <a:rPr lang="en-US" smtClean="0"/>
              <a:t>4/2/25</a:t>
            </a:fld>
            <a:endParaRPr lang="en-US" dirty="0"/>
          </a:p>
        </p:txBody>
      </p:sp>
      <p:sp>
        <p:nvSpPr>
          <p:cNvPr id="4" name="Footer Placeholder 3">
            <a:extLst>
              <a:ext uri="{FF2B5EF4-FFF2-40B4-BE49-F238E27FC236}">
                <a16:creationId xmlns:a16="http://schemas.microsoft.com/office/drawing/2014/main" id="{C09F8648-DA5C-4249-B315-5FCC6764F2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AB4976B-D5E7-498C-99B5-7AA17CD10183}"/>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
        <p:nvSpPr>
          <p:cNvPr id="6" name="Rectangle 5">
            <a:extLst>
              <a:ext uri="{FF2B5EF4-FFF2-40B4-BE49-F238E27FC236}">
                <a16:creationId xmlns:a16="http://schemas.microsoft.com/office/drawing/2014/main" id="{4BB11844-EDC2-4BBC-9655-791EDDE7A288}"/>
              </a:ext>
            </a:extLst>
          </p:cNvPr>
          <p:cNvSpPr/>
          <p:nvPr userDrawn="1"/>
        </p:nvSpPr>
        <p:spPr>
          <a:xfrm>
            <a:off x="0" y="1261872"/>
            <a:ext cx="9144000" cy="31821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spcAft>
                <a:spcPts val="900"/>
              </a:spcAft>
            </a:pPr>
            <a:endParaRPr lang="en-US" sz="1013" dirty="0">
              <a:solidFill>
                <a:schemeClr val="tx1"/>
              </a:solidFill>
            </a:endParaRPr>
          </a:p>
        </p:txBody>
      </p:sp>
      <p:sp>
        <p:nvSpPr>
          <p:cNvPr id="8" name="Content Placeholder 7">
            <a:extLst>
              <a:ext uri="{FF2B5EF4-FFF2-40B4-BE49-F238E27FC236}">
                <a16:creationId xmlns:a16="http://schemas.microsoft.com/office/drawing/2014/main" id="{67C4FF75-DBF1-4846-9B49-7424CC9B81D0}"/>
              </a:ext>
            </a:extLst>
          </p:cNvPr>
          <p:cNvSpPr>
            <a:spLocks noGrp="1"/>
          </p:cNvSpPr>
          <p:nvPr>
            <p:ph sz="quarter" idx="13" hasCustomPrompt="1"/>
          </p:nvPr>
        </p:nvSpPr>
        <p:spPr>
          <a:xfrm>
            <a:off x="59313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9" name="Content Placeholder 7">
            <a:extLst>
              <a:ext uri="{FF2B5EF4-FFF2-40B4-BE49-F238E27FC236}">
                <a16:creationId xmlns:a16="http://schemas.microsoft.com/office/drawing/2014/main" id="{AA3F6BBD-CD6D-4350-B54B-BE6A362B5E0C}"/>
              </a:ext>
            </a:extLst>
          </p:cNvPr>
          <p:cNvSpPr>
            <a:spLocks noGrp="1"/>
          </p:cNvSpPr>
          <p:nvPr>
            <p:ph sz="quarter" idx="14" hasCustomPrompt="1"/>
          </p:nvPr>
        </p:nvSpPr>
        <p:spPr>
          <a:xfrm>
            <a:off x="7179269"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0" name="Content Placeholder 7">
            <a:extLst>
              <a:ext uri="{FF2B5EF4-FFF2-40B4-BE49-F238E27FC236}">
                <a16:creationId xmlns:a16="http://schemas.microsoft.com/office/drawing/2014/main" id="{F03249D0-599C-470C-AF38-A23174D881DA}"/>
              </a:ext>
            </a:extLst>
          </p:cNvPr>
          <p:cNvSpPr>
            <a:spLocks noGrp="1"/>
          </p:cNvSpPr>
          <p:nvPr>
            <p:ph sz="quarter" idx="15" hasCustomPrompt="1"/>
          </p:nvPr>
        </p:nvSpPr>
        <p:spPr>
          <a:xfrm>
            <a:off x="2788511"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1" name="Content Placeholder 7">
            <a:extLst>
              <a:ext uri="{FF2B5EF4-FFF2-40B4-BE49-F238E27FC236}">
                <a16:creationId xmlns:a16="http://schemas.microsoft.com/office/drawing/2014/main" id="{494B0474-3C2B-4A1F-847C-77DB62476761}"/>
              </a:ext>
            </a:extLst>
          </p:cNvPr>
          <p:cNvSpPr>
            <a:spLocks noGrp="1"/>
          </p:cNvSpPr>
          <p:nvPr>
            <p:ph sz="quarter" idx="16" hasCustomPrompt="1"/>
          </p:nvPr>
        </p:nvSpPr>
        <p:spPr>
          <a:xfrm>
            <a:off x="4983890" y="1645920"/>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2" name="Content Placeholder 7">
            <a:extLst>
              <a:ext uri="{FF2B5EF4-FFF2-40B4-BE49-F238E27FC236}">
                <a16:creationId xmlns:a16="http://schemas.microsoft.com/office/drawing/2014/main" id="{6B3D3A2C-F2FE-4E58-9179-32ACA63A87E0}"/>
              </a:ext>
            </a:extLst>
          </p:cNvPr>
          <p:cNvSpPr>
            <a:spLocks noGrp="1"/>
          </p:cNvSpPr>
          <p:nvPr>
            <p:ph sz="quarter" idx="17" hasCustomPrompt="1"/>
          </p:nvPr>
        </p:nvSpPr>
        <p:spPr>
          <a:xfrm>
            <a:off x="59313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3" name="Content Placeholder 7">
            <a:extLst>
              <a:ext uri="{FF2B5EF4-FFF2-40B4-BE49-F238E27FC236}">
                <a16:creationId xmlns:a16="http://schemas.microsoft.com/office/drawing/2014/main" id="{D9DA6D6E-7CB2-43EC-A618-77FD5AC68695}"/>
              </a:ext>
            </a:extLst>
          </p:cNvPr>
          <p:cNvSpPr>
            <a:spLocks noGrp="1"/>
          </p:cNvSpPr>
          <p:nvPr>
            <p:ph sz="quarter" idx="18" hasCustomPrompt="1"/>
          </p:nvPr>
        </p:nvSpPr>
        <p:spPr>
          <a:xfrm>
            <a:off x="7179269"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4" name="Content Placeholder 7">
            <a:extLst>
              <a:ext uri="{FF2B5EF4-FFF2-40B4-BE49-F238E27FC236}">
                <a16:creationId xmlns:a16="http://schemas.microsoft.com/office/drawing/2014/main" id="{DD3BB708-38D6-4216-8681-62B5B1293221}"/>
              </a:ext>
            </a:extLst>
          </p:cNvPr>
          <p:cNvSpPr>
            <a:spLocks noGrp="1"/>
          </p:cNvSpPr>
          <p:nvPr>
            <p:ph sz="quarter" idx="19" hasCustomPrompt="1"/>
          </p:nvPr>
        </p:nvSpPr>
        <p:spPr>
          <a:xfrm>
            <a:off x="2788511"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
        <p:nvSpPr>
          <p:cNvPr id="15" name="Content Placeholder 7">
            <a:extLst>
              <a:ext uri="{FF2B5EF4-FFF2-40B4-BE49-F238E27FC236}">
                <a16:creationId xmlns:a16="http://schemas.microsoft.com/office/drawing/2014/main" id="{D95B1CF7-30AD-446D-BB48-437779BB20A2}"/>
              </a:ext>
            </a:extLst>
          </p:cNvPr>
          <p:cNvSpPr>
            <a:spLocks noGrp="1"/>
          </p:cNvSpPr>
          <p:nvPr>
            <p:ph sz="quarter" idx="20" hasCustomPrompt="1"/>
          </p:nvPr>
        </p:nvSpPr>
        <p:spPr>
          <a:xfrm>
            <a:off x="4983890" y="3044952"/>
            <a:ext cx="1371600" cy="822960"/>
          </a:xfrm>
        </p:spPr>
        <p:txBody>
          <a:bodyPr>
            <a:noAutofit/>
          </a:bodyPr>
          <a:lstStyle>
            <a:lvl1pPr marL="0" indent="0">
              <a:buNone/>
              <a:defRPr sz="825">
                <a:solidFill>
                  <a:schemeClr val="bg2"/>
                </a:solidFill>
              </a:defRPr>
            </a:lvl1pPr>
            <a:lvl2pPr marL="214313" indent="0">
              <a:buNone/>
              <a:defRPr/>
            </a:lvl2pPr>
            <a:lvl3pPr marL="471488" indent="0">
              <a:buNone/>
              <a:defRPr/>
            </a:lvl3pPr>
            <a:lvl4pPr marL="644129" indent="0">
              <a:buNone/>
              <a:defRPr/>
            </a:lvl4pPr>
            <a:lvl5pPr marL="772716" indent="0">
              <a:buNone/>
              <a:defRPr/>
            </a:lvl5pPr>
          </a:lstStyle>
          <a:p>
            <a:pPr lvl="0"/>
            <a:r>
              <a:rPr lang="en-US" dirty="0"/>
              <a:t>Click photo icon to add logo</a:t>
            </a:r>
          </a:p>
        </p:txBody>
      </p:sp>
    </p:spTree>
    <p:extLst>
      <p:ext uri="{BB962C8B-B14F-4D97-AF65-F5344CB8AC3E}">
        <p14:creationId xmlns:p14="http://schemas.microsoft.com/office/powerpoint/2010/main" val="235048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3285F99-D5A6-480F-A674-A76B9194560B}"/>
              </a:ext>
            </a:extLst>
          </p:cNvPr>
          <p:cNvSpPr>
            <a:spLocks noGrp="1"/>
          </p:cNvSpPr>
          <p:nvPr>
            <p:ph type="dt" sz="half" idx="10"/>
          </p:nvPr>
        </p:nvSpPr>
        <p:spPr/>
        <p:txBody>
          <a:bodyPr/>
          <a:lstStyle/>
          <a:p>
            <a:fld id="{A7014D54-EF0C-4921-AB45-BC504DCE701B}" type="datetime1">
              <a:rPr lang="en-US" smtClean="0"/>
              <a:t>4/2/25</a:t>
            </a:fld>
            <a:endParaRPr lang="en-US" dirty="0"/>
          </a:p>
        </p:txBody>
      </p:sp>
      <p:sp>
        <p:nvSpPr>
          <p:cNvPr id="6" name="Footer Placeholder 5">
            <a:extLst>
              <a:ext uri="{FF2B5EF4-FFF2-40B4-BE49-F238E27FC236}">
                <a16:creationId xmlns:a16="http://schemas.microsoft.com/office/drawing/2014/main" id="{A46AC62E-3DD2-43DB-9AAA-009DDB88F8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B9EF5C-832F-4F15-B95C-60157E7BD831}"/>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36606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with subtitle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0"/>
            <a:ext cx="3936206"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198"/>
            <a:ext cx="3936207" cy="1786899"/>
          </a:xfrm>
        </p:spPr>
        <p:txBody>
          <a:bodyPr/>
          <a:lstStyle>
            <a:lvl1pPr marL="0" indent="0">
              <a:spcAft>
                <a:spcPts val="1350"/>
              </a:spcAft>
              <a:buNone/>
              <a:defRPr sz="1800"/>
            </a:lvl1pPr>
            <a:lvl2pPr marL="214313" indent="0">
              <a:spcAft>
                <a:spcPts val="1350"/>
              </a:spcAft>
              <a:buNone/>
              <a:defRPr sz="1500"/>
            </a:lvl2pPr>
            <a:lvl3pPr marL="471488" indent="0">
              <a:spcAft>
                <a:spcPts val="1350"/>
              </a:spcAft>
              <a:buNone/>
              <a:defRPr sz="1350"/>
            </a:lvl3pPr>
            <a:lvl4pPr marL="685800" indent="0">
              <a:spcAft>
                <a:spcPts val="1350"/>
              </a:spcAft>
              <a:buNone/>
              <a:defRPr sz="1200"/>
            </a:lvl4pPr>
            <a:lvl5pPr marL="857250" indent="0">
              <a:spcAft>
                <a:spcPts val="1350"/>
              </a:spcAft>
              <a:buNone/>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29D7037-6014-41C7-AAA4-041F7B6E5108}"/>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B7882DCB-3FBB-4107-96D9-358054987DA9}"/>
              </a:ext>
            </a:extLst>
          </p:cNvPr>
          <p:cNvSpPr>
            <a:spLocks noGrp="1"/>
          </p:cNvSpPr>
          <p:nvPr>
            <p:ph type="dt" sz="half" idx="11"/>
          </p:nvPr>
        </p:nvSpPr>
        <p:spPr/>
        <p:txBody>
          <a:bodyPr/>
          <a:lstStyle/>
          <a:p>
            <a:fld id="{413BFEA3-3CAD-42B2-9FAC-650B003C3543}" type="datetime1">
              <a:rPr lang="en-US" smtClean="0"/>
              <a:t>4/2/25</a:t>
            </a:fld>
            <a:endParaRPr lang="en-US" dirty="0"/>
          </a:p>
        </p:txBody>
      </p:sp>
      <p:sp>
        <p:nvSpPr>
          <p:cNvPr id="7" name="Footer Placeholder 6">
            <a:extLst>
              <a:ext uri="{FF2B5EF4-FFF2-40B4-BE49-F238E27FC236}">
                <a16:creationId xmlns:a16="http://schemas.microsoft.com/office/drawing/2014/main" id="{DE50B923-C7E4-4160-8DCE-6199F6C430EF}"/>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C6778C9A-1C98-4EC3-A992-895A3DF0E693}"/>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5046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Subtitl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subtitle, bullets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600201"/>
            <a:ext cx="3936206"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600200"/>
            <a:ext cx="3936207" cy="1530419"/>
          </a:xfrm>
        </p:spPr>
        <p:txBody>
          <a:bodyPr/>
          <a:lstStyle>
            <a:lvl1pPr>
              <a:defRPr sz="1800"/>
            </a:lvl1pPr>
            <a:lvl2pPr>
              <a:defRPr sz="1500"/>
            </a:lvl2pPr>
            <a:lvl3pPr>
              <a:defRPr sz="1350"/>
            </a:lvl3pPr>
            <a:lvl4pPr>
              <a:defRPr sz="1200"/>
            </a:lvl4pPr>
            <a:lvl5pPr>
              <a:defRPr sz="1200"/>
            </a:lvl5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848919E-8A8C-4C90-854E-20FDD2FCCD9E}"/>
              </a:ext>
            </a:extLst>
          </p:cNvPr>
          <p:cNvSpPr>
            <a:spLocks noGrp="1"/>
          </p:cNvSpPr>
          <p:nvPr>
            <p:ph type="body" sz="quarter" idx="10" hasCustomPrompt="1"/>
          </p:nvPr>
        </p:nvSpPr>
        <p:spPr>
          <a:xfrm>
            <a:off x="464344" y="1091976"/>
            <a:ext cx="8229600" cy="216982"/>
          </a:xfrm>
        </p:spPr>
        <p:txBody>
          <a:bodyPr/>
          <a:lstStyle>
            <a:lvl1pPr marL="0" indent="0">
              <a:buNone/>
              <a:defRPr sz="900" b="1" i="0" cap="all" spc="225" baseline="0"/>
            </a:lvl1pPr>
          </a:lstStyle>
          <a:p>
            <a:pPr lvl="0"/>
            <a:r>
              <a:rPr lang="en-US" dirty="0"/>
              <a:t>Enter subtitle</a:t>
            </a:r>
          </a:p>
        </p:txBody>
      </p:sp>
      <p:sp>
        <p:nvSpPr>
          <p:cNvPr id="6" name="Date Placeholder 5">
            <a:extLst>
              <a:ext uri="{FF2B5EF4-FFF2-40B4-BE49-F238E27FC236}">
                <a16:creationId xmlns:a16="http://schemas.microsoft.com/office/drawing/2014/main" id="{CFEA9DE9-1720-43CB-BEB4-4A471EA86C1F}"/>
              </a:ext>
            </a:extLst>
          </p:cNvPr>
          <p:cNvSpPr>
            <a:spLocks noGrp="1"/>
          </p:cNvSpPr>
          <p:nvPr>
            <p:ph type="dt" sz="half" idx="11"/>
          </p:nvPr>
        </p:nvSpPr>
        <p:spPr/>
        <p:txBody>
          <a:bodyPr/>
          <a:lstStyle/>
          <a:p>
            <a:fld id="{8FB5C102-639A-48E4-B7AE-3C667FAA30EB}" type="datetime1">
              <a:rPr lang="en-US" smtClean="0"/>
              <a:t>4/2/25</a:t>
            </a:fld>
            <a:endParaRPr lang="en-US" dirty="0"/>
          </a:p>
        </p:txBody>
      </p:sp>
      <p:sp>
        <p:nvSpPr>
          <p:cNvPr id="7" name="Footer Placeholder 6">
            <a:extLst>
              <a:ext uri="{FF2B5EF4-FFF2-40B4-BE49-F238E27FC236}">
                <a16:creationId xmlns:a16="http://schemas.microsoft.com/office/drawing/2014/main" id="{C644196F-CE34-473D-A802-821F7968F214}"/>
              </a:ext>
            </a:extLst>
          </p:cNvPr>
          <p:cNvSpPr>
            <a:spLocks noGrp="1"/>
          </p:cNvSpPr>
          <p:nvPr>
            <p:ph type="ftr" sz="quarter" idx="12"/>
          </p:nvPr>
        </p:nvSpPr>
        <p:spPr/>
        <p:txBody>
          <a:bodyPr/>
          <a:lstStyle/>
          <a:p>
            <a:endParaRPr lang="en-US" dirty="0"/>
          </a:p>
        </p:txBody>
      </p:sp>
      <p:sp>
        <p:nvSpPr>
          <p:cNvPr id="8" name="Slide Number Placeholder 7">
            <a:extLst>
              <a:ext uri="{FF2B5EF4-FFF2-40B4-BE49-F238E27FC236}">
                <a16:creationId xmlns:a16="http://schemas.microsoft.com/office/drawing/2014/main" id="{AF4E16D6-76D0-4B95-931F-9F32F34A84E0}"/>
              </a:ext>
            </a:extLst>
          </p:cNvPr>
          <p:cNvSpPr>
            <a:spLocks noGrp="1"/>
          </p:cNvSpPr>
          <p:nvPr>
            <p:ph type="sldNum" sz="quarter" idx="13"/>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49930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orient="horz" pos="840">
          <p15:clr>
            <a:srgbClr val="9FCC3B"/>
          </p15:clr>
        </p15:guide>
        <p15:guide id="3" orient="horz" pos="1128">
          <p15:clr>
            <a:srgbClr val="9FCC3B"/>
          </p15:clr>
        </p15:guide>
        <p15:guide id="4" orient="horz" pos="13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9D5E0AE1-88A8-4AB2-83BC-1E4183509455}"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412543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7ECE-DA96-4373-B8B2-4E847C5ACBA3}"/>
              </a:ext>
            </a:extLst>
          </p:cNvPr>
          <p:cNvSpPr>
            <a:spLocks noGrp="1"/>
          </p:cNvSpPr>
          <p:nvPr>
            <p:ph type="title" hasCustomPrompt="1"/>
          </p:nvPr>
        </p:nvSpPr>
        <p:spPr>
          <a:xfrm>
            <a:off x="457200" y="1458316"/>
            <a:ext cx="6050446" cy="1463478"/>
          </a:xfrm>
        </p:spPr>
        <p:txBody>
          <a:bodyPr anchor="b" anchorCtr="0"/>
          <a:lstStyle>
            <a:lvl1pPr>
              <a:defRPr sz="3300"/>
            </a:lvl1pPr>
          </a:lstStyle>
          <a:p>
            <a:r>
              <a:rPr lang="en-US" dirty="0"/>
              <a:t>Enter quote here. Reposition quote mark graphics to frame the quote.</a:t>
            </a:r>
          </a:p>
        </p:txBody>
      </p:sp>
      <p:sp>
        <p:nvSpPr>
          <p:cNvPr id="6" name="Text Placeholder 15">
            <a:extLst>
              <a:ext uri="{FF2B5EF4-FFF2-40B4-BE49-F238E27FC236}">
                <a16:creationId xmlns:a16="http://schemas.microsoft.com/office/drawing/2014/main" id="{2AB32ED6-534B-4417-86C2-7D43CBC56BD1}"/>
              </a:ext>
            </a:extLst>
          </p:cNvPr>
          <p:cNvSpPr>
            <a:spLocks noGrp="1"/>
          </p:cNvSpPr>
          <p:nvPr>
            <p:ph type="body" sz="quarter" idx="13" hasCustomPrompt="1"/>
          </p:nvPr>
        </p:nvSpPr>
        <p:spPr>
          <a:xfrm>
            <a:off x="225027" y="1485901"/>
            <a:ext cx="232172" cy="106183"/>
          </a:xfrm>
          <a:blipFill>
            <a:blip r:embed="rId2"/>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7" name="Text Placeholder 15">
            <a:extLst>
              <a:ext uri="{FF2B5EF4-FFF2-40B4-BE49-F238E27FC236}">
                <a16:creationId xmlns:a16="http://schemas.microsoft.com/office/drawing/2014/main" id="{12DE8EBE-FC95-451D-BADD-B5580296FA70}"/>
              </a:ext>
            </a:extLst>
          </p:cNvPr>
          <p:cNvSpPr>
            <a:spLocks noGrp="1"/>
          </p:cNvSpPr>
          <p:nvPr>
            <p:ph type="body" sz="quarter" idx="14" hasCustomPrompt="1"/>
          </p:nvPr>
        </p:nvSpPr>
        <p:spPr>
          <a:xfrm>
            <a:off x="3948113" y="2455664"/>
            <a:ext cx="232172" cy="106183"/>
          </a:xfrm>
          <a:blipFill>
            <a:blip r:embed="rId3"/>
            <a:stretch>
              <a:fillRect/>
            </a:stretch>
          </a:blipFill>
        </p:spPr>
        <p:txBody>
          <a:bodyPr/>
          <a:lstStyle>
            <a:lvl1pPr marL="0" indent="0">
              <a:buNone/>
              <a:defRPr sz="100"/>
            </a:lvl1pPr>
            <a:lvl2pPr marL="171450" indent="0">
              <a:buNone/>
              <a:defRPr sz="750"/>
            </a:lvl2pPr>
            <a:lvl3pPr marL="342900" indent="0">
              <a:buNone/>
              <a:defRPr sz="750"/>
            </a:lvl3pPr>
            <a:lvl4pPr marL="514350" indent="0">
              <a:buNone/>
              <a:defRPr sz="750"/>
            </a:lvl4pPr>
            <a:lvl5pPr marL="514350" indent="0">
              <a:buNone/>
              <a:defRPr sz="750"/>
            </a:lvl5pPr>
          </a:lstStyle>
          <a:p>
            <a:pPr lvl="0"/>
            <a:r>
              <a:rPr lang="en-US" dirty="0"/>
              <a:t> </a:t>
            </a:r>
          </a:p>
        </p:txBody>
      </p:sp>
      <p:sp>
        <p:nvSpPr>
          <p:cNvPr id="9" name="Text Placeholder 8">
            <a:extLst>
              <a:ext uri="{FF2B5EF4-FFF2-40B4-BE49-F238E27FC236}">
                <a16:creationId xmlns:a16="http://schemas.microsoft.com/office/drawing/2014/main" id="{2CC38951-92FB-41A4-A9D4-F3B7D3577EC9}"/>
              </a:ext>
            </a:extLst>
          </p:cNvPr>
          <p:cNvSpPr>
            <a:spLocks noGrp="1"/>
          </p:cNvSpPr>
          <p:nvPr>
            <p:ph type="body" sz="quarter" idx="15" hasCustomPrompt="1"/>
          </p:nvPr>
        </p:nvSpPr>
        <p:spPr>
          <a:xfrm>
            <a:off x="457200" y="3095625"/>
            <a:ext cx="6050446" cy="300082"/>
          </a:xfrm>
        </p:spPr>
        <p:txBody>
          <a:bodyPr/>
          <a:lstStyle>
            <a:lvl1pPr marL="0" indent="0">
              <a:spcAft>
                <a:spcPts val="0"/>
              </a:spcAft>
              <a:buNone/>
              <a:defRPr sz="1500" b="1"/>
            </a:lvl1pPr>
          </a:lstStyle>
          <a:p>
            <a:pPr lvl="0"/>
            <a:r>
              <a:rPr lang="en-US" dirty="0"/>
              <a:t>Quoted person’s name</a:t>
            </a:r>
          </a:p>
        </p:txBody>
      </p:sp>
      <p:sp>
        <p:nvSpPr>
          <p:cNvPr id="11" name="Text Placeholder 10">
            <a:extLst>
              <a:ext uri="{FF2B5EF4-FFF2-40B4-BE49-F238E27FC236}">
                <a16:creationId xmlns:a16="http://schemas.microsoft.com/office/drawing/2014/main" id="{3C436BC0-B224-4E6F-99AF-155A3657C058}"/>
              </a:ext>
            </a:extLst>
          </p:cNvPr>
          <p:cNvSpPr>
            <a:spLocks noGrp="1"/>
          </p:cNvSpPr>
          <p:nvPr>
            <p:ph type="body" sz="quarter" idx="16" hasCustomPrompt="1"/>
          </p:nvPr>
        </p:nvSpPr>
        <p:spPr>
          <a:xfrm>
            <a:off x="457200" y="3372624"/>
            <a:ext cx="6050446" cy="258532"/>
          </a:xfrm>
        </p:spPr>
        <p:txBody>
          <a:bodyPr/>
          <a:lstStyle>
            <a:lvl1pPr marL="0" indent="0">
              <a:buNone/>
              <a:defRPr sz="1200"/>
            </a:lvl1pPr>
          </a:lstStyle>
          <a:p>
            <a:pPr lvl="0"/>
            <a:r>
              <a:rPr lang="en-US" dirty="0"/>
              <a:t>Quoted person’s affiliation</a:t>
            </a:r>
          </a:p>
        </p:txBody>
      </p:sp>
      <p:sp>
        <p:nvSpPr>
          <p:cNvPr id="3" name="Date Placeholder 2">
            <a:extLst>
              <a:ext uri="{FF2B5EF4-FFF2-40B4-BE49-F238E27FC236}">
                <a16:creationId xmlns:a16="http://schemas.microsoft.com/office/drawing/2014/main" id="{B11DEF90-4BC7-4449-B8ED-B9BEFD74704A}"/>
              </a:ext>
            </a:extLst>
          </p:cNvPr>
          <p:cNvSpPr>
            <a:spLocks noGrp="1"/>
          </p:cNvSpPr>
          <p:nvPr>
            <p:ph type="dt" sz="half" idx="17"/>
          </p:nvPr>
        </p:nvSpPr>
        <p:spPr/>
        <p:txBody>
          <a:bodyPr/>
          <a:lstStyle/>
          <a:p>
            <a:fld id="{4F633035-064A-47EB-A88E-1BC4748272E1}" type="datetime1">
              <a:rPr lang="en-US" smtClean="0"/>
              <a:t>4/2/25</a:t>
            </a:fld>
            <a:endParaRPr lang="en-US" dirty="0"/>
          </a:p>
        </p:txBody>
      </p:sp>
      <p:sp>
        <p:nvSpPr>
          <p:cNvPr id="4" name="Footer Placeholder 3">
            <a:extLst>
              <a:ext uri="{FF2B5EF4-FFF2-40B4-BE49-F238E27FC236}">
                <a16:creationId xmlns:a16="http://schemas.microsoft.com/office/drawing/2014/main" id="{580F1DAA-08EC-40A3-9CC6-57B8099A6FAA}"/>
              </a:ext>
            </a:extLst>
          </p:cNvPr>
          <p:cNvSpPr>
            <a:spLocks noGrp="1"/>
          </p:cNvSpPr>
          <p:nvPr>
            <p:ph type="ftr" sz="quarter" idx="18"/>
          </p:nvPr>
        </p:nvSpPr>
        <p:spPr/>
        <p:txBody>
          <a:bodyPr/>
          <a:lstStyle/>
          <a:p>
            <a:endParaRPr lang="en-US" dirty="0"/>
          </a:p>
        </p:txBody>
      </p:sp>
      <p:sp>
        <p:nvSpPr>
          <p:cNvPr id="5" name="Slide Number Placeholder 4">
            <a:extLst>
              <a:ext uri="{FF2B5EF4-FFF2-40B4-BE49-F238E27FC236}">
                <a16:creationId xmlns:a16="http://schemas.microsoft.com/office/drawing/2014/main" id="{18D867C9-C0CC-45E6-BDB6-5AAA8DF8A9C3}"/>
              </a:ext>
            </a:extLst>
          </p:cNvPr>
          <p:cNvSpPr>
            <a:spLocks noGrp="1"/>
          </p:cNvSpPr>
          <p:nvPr>
            <p:ph type="sldNum" sz="quarter" idx="19"/>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79345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48">
          <p15:clr>
            <a:srgbClr val="FBAE40"/>
          </p15:clr>
        </p15:guide>
        <p15:guide id="2" orient="horz" pos="259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3AA402-8E88-8B59-8FEB-46F10B2420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26986"/>
            <a:ext cx="5867400"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A8AC8B95-72EB-4A67-9BB7-055763AB9089}"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0D8184D2-8E8C-D372-F258-CC28CAA14960}"/>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71860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05CBA-21D9-9FF4-162B-39BBAB85D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363"/>
            <a:ext cx="9156191" cy="5150358"/>
          </a:xfrm>
          <a:prstGeom prst="rect">
            <a:avLst/>
          </a:prstGeom>
        </p:spPr>
      </p:pic>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6A44F087-49D8-44E1-A280-725390A00C63}"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3" name="TextBox 2">
            <a:extLst>
              <a:ext uri="{FF2B5EF4-FFF2-40B4-BE49-F238E27FC236}">
                <a16:creationId xmlns:a16="http://schemas.microsoft.com/office/drawing/2014/main" id="{2EFF8680-BC34-F9BA-495C-EB868661D571}"/>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5" name="Title 1">
            <a:extLst>
              <a:ext uri="{FF2B5EF4-FFF2-40B4-BE49-F238E27FC236}">
                <a16:creationId xmlns:a16="http://schemas.microsoft.com/office/drawing/2014/main" id="{E11EC4EF-8E8A-1D3B-E3F9-5B1EC2348900}"/>
              </a:ext>
            </a:extLst>
          </p:cNvPr>
          <p:cNvSpPr>
            <a:spLocks noGrp="1"/>
          </p:cNvSpPr>
          <p:nvPr>
            <p:ph type="title" hasCustomPrompt="1"/>
          </p:nvPr>
        </p:nvSpPr>
        <p:spPr>
          <a:xfrm>
            <a:off x="457200" y="2026986"/>
            <a:ext cx="5439189" cy="1089529"/>
          </a:xfrm>
        </p:spPr>
        <p:txBody>
          <a:bodyPr anchor="ctr" anchorCtr="0"/>
          <a:lstStyle>
            <a:lvl1pPr>
              <a:defRPr sz="3600"/>
            </a:lvl1pPr>
          </a:lstStyle>
          <a:p>
            <a:r>
              <a:rPr lang="en-US" dirty="0"/>
              <a:t>Section layout: Enter section name here</a:t>
            </a:r>
          </a:p>
        </p:txBody>
      </p:sp>
    </p:spTree>
    <p:extLst>
      <p:ext uri="{BB962C8B-B14F-4D97-AF65-F5344CB8AC3E}">
        <p14:creationId xmlns:p14="http://schemas.microsoft.com/office/powerpoint/2010/main" val="362558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Optio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9B8696-E83C-E528-5BA7-F2FE915519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10" name="Title 1">
            <a:extLst>
              <a:ext uri="{FF2B5EF4-FFF2-40B4-BE49-F238E27FC236}">
                <a16:creationId xmlns:a16="http://schemas.microsoft.com/office/drawing/2014/main" id="{C932DBD9-F3DF-EC42-86B5-E4D6703A893E}"/>
              </a:ext>
            </a:extLst>
          </p:cNvPr>
          <p:cNvSpPr>
            <a:spLocks noGrp="1"/>
          </p:cNvSpPr>
          <p:nvPr>
            <p:ph type="title" hasCustomPrompt="1"/>
          </p:nvPr>
        </p:nvSpPr>
        <p:spPr>
          <a:xfrm>
            <a:off x="457200" y="2026986"/>
            <a:ext cx="4761571" cy="1089529"/>
          </a:xfrm>
        </p:spPr>
        <p:txBody>
          <a:bodyPr anchor="ctr" anchorCtr="0"/>
          <a:lstStyle>
            <a:lvl1pPr>
              <a:defRPr sz="3600"/>
            </a:lvl1pPr>
          </a:lstStyle>
          <a:p>
            <a:r>
              <a:rPr lang="en-US" dirty="0"/>
              <a:t>Section layout: Enter section name here</a:t>
            </a:r>
          </a:p>
        </p:txBody>
      </p:sp>
      <p:sp>
        <p:nvSpPr>
          <p:cNvPr id="6" name="Date Placeholder 5">
            <a:extLst>
              <a:ext uri="{FF2B5EF4-FFF2-40B4-BE49-F238E27FC236}">
                <a16:creationId xmlns:a16="http://schemas.microsoft.com/office/drawing/2014/main" id="{25053DED-8B0A-4549-8967-4B01D5F3B8AB}"/>
              </a:ext>
            </a:extLst>
          </p:cNvPr>
          <p:cNvSpPr>
            <a:spLocks noGrp="1"/>
          </p:cNvSpPr>
          <p:nvPr>
            <p:ph type="dt" sz="half" idx="10"/>
          </p:nvPr>
        </p:nvSpPr>
        <p:spPr/>
        <p:txBody>
          <a:bodyPr/>
          <a:lstStyle/>
          <a:p>
            <a:fld id="{103DA733-6D23-4F33-8663-08B78F072BF6}" type="datetime1">
              <a:rPr lang="en-US" smtClean="0"/>
              <a:t>4/2/25</a:t>
            </a:fld>
            <a:endParaRPr lang="en-US" dirty="0"/>
          </a:p>
        </p:txBody>
      </p:sp>
      <p:sp>
        <p:nvSpPr>
          <p:cNvPr id="7" name="Footer Placeholder 6">
            <a:extLst>
              <a:ext uri="{FF2B5EF4-FFF2-40B4-BE49-F238E27FC236}">
                <a16:creationId xmlns:a16="http://schemas.microsoft.com/office/drawing/2014/main" id="{3C84D5AC-C55E-442D-A261-2526AFE660A0}"/>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9BE13C20-A770-495A-BA36-0CE111A9138F}"/>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pic>
        <p:nvPicPr>
          <p:cNvPr id="9" name="Picture 8">
            <a:extLst>
              <a:ext uri="{FF2B5EF4-FFF2-40B4-BE49-F238E27FC236}">
                <a16:creationId xmlns:a16="http://schemas.microsoft.com/office/drawing/2014/main" id="{9C5E28A0-3B8E-4865-89EE-429105F735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4" name="TextBox 3">
            <a:extLst>
              <a:ext uri="{FF2B5EF4-FFF2-40B4-BE49-F238E27FC236}">
                <a16:creationId xmlns:a16="http://schemas.microsoft.com/office/drawing/2014/main" id="{B58915F2-6062-E4E9-5E0C-621A5BE4DD9E}"/>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356967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Co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ECA2-6D6E-4722-9B75-7468AE1E58A6}"/>
              </a:ext>
            </a:extLst>
          </p:cNvPr>
          <p:cNvSpPr>
            <a:spLocks noGrp="1"/>
          </p:cNvSpPr>
          <p:nvPr>
            <p:ph type="title" hasCustomPrompt="1"/>
          </p:nvPr>
        </p:nvSpPr>
        <p:spPr/>
        <p:txBody>
          <a:bodyPr/>
          <a:lstStyle>
            <a:lvl1pPr>
              <a:defRPr/>
            </a:lvl1pPr>
          </a:lstStyle>
          <a:p>
            <a:r>
              <a:rPr lang="en-US" dirty="0"/>
              <a:t>Code layout</a:t>
            </a:r>
          </a:p>
        </p:txBody>
      </p:sp>
      <p:sp>
        <p:nvSpPr>
          <p:cNvPr id="3" name="Content Placeholder 2">
            <a:extLst>
              <a:ext uri="{FF2B5EF4-FFF2-40B4-BE49-F238E27FC236}">
                <a16:creationId xmlns:a16="http://schemas.microsoft.com/office/drawing/2014/main" id="{1025BCD8-5D1C-48DC-A21B-317A0B7D55A0}"/>
              </a:ext>
            </a:extLst>
          </p:cNvPr>
          <p:cNvSpPr>
            <a:spLocks noGrp="1"/>
          </p:cNvSpPr>
          <p:nvPr>
            <p:ph idx="1" hasCustomPrompt="1"/>
          </p:nvPr>
        </p:nvSpPr>
        <p:spPr>
          <a:xfrm>
            <a:off x="457200" y="1285875"/>
            <a:ext cx="8229600"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Type or paste plain-text code here; or click icon to add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A09EAB3-8007-4FDC-BADB-BADCE0CE1871}"/>
              </a:ext>
            </a:extLst>
          </p:cNvPr>
          <p:cNvSpPr>
            <a:spLocks noGrp="1"/>
          </p:cNvSpPr>
          <p:nvPr>
            <p:ph type="dt" sz="half" idx="10"/>
          </p:nvPr>
        </p:nvSpPr>
        <p:spPr/>
        <p:txBody>
          <a:bodyPr/>
          <a:lstStyle/>
          <a:p>
            <a:fld id="{BA6B4AC6-F4C1-4AE4-BCD5-CB4988662D9C}" type="datetime1">
              <a:rPr lang="en-US" smtClean="0"/>
              <a:t>4/2/25</a:t>
            </a:fld>
            <a:endParaRPr lang="en-US" dirty="0"/>
          </a:p>
        </p:txBody>
      </p:sp>
      <p:sp>
        <p:nvSpPr>
          <p:cNvPr id="5" name="Footer Placeholder 4">
            <a:extLst>
              <a:ext uri="{FF2B5EF4-FFF2-40B4-BE49-F238E27FC236}">
                <a16:creationId xmlns:a16="http://schemas.microsoft.com/office/drawing/2014/main" id="{A5375AEC-53B6-4043-9677-30AD83B02F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F51AD4-FDAE-4E07-B685-874180F1021C}"/>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48144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Code -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A4C8A-667C-40C7-9A6D-BA3F977C5FDD}"/>
              </a:ext>
            </a:extLst>
          </p:cNvPr>
          <p:cNvSpPr>
            <a:spLocks noGrp="1"/>
          </p:cNvSpPr>
          <p:nvPr>
            <p:ph type="title" hasCustomPrompt="1"/>
          </p:nvPr>
        </p:nvSpPr>
        <p:spPr/>
        <p:txBody>
          <a:bodyPr/>
          <a:lstStyle>
            <a:lvl1pPr>
              <a:defRPr/>
            </a:lvl1pPr>
          </a:lstStyle>
          <a:p>
            <a:r>
              <a:rPr lang="en-US" dirty="0"/>
              <a:t>Two-column code layout</a:t>
            </a:r>
          </a:p>
        </p:txBody>
      </p:sp>
      <p:sp>
        <p:nvSpPr>
          <p:cNvPr id="3" name="Content Placeholder 2">
            <a:extLst>
              <a:ext uri="{FF2B5EF4-FFF2-40B4-BE49-F238E27FC236}">
                <a16:creationId xmlns:a16="http://schemas.microsoft.com/office/drawing/2014/main" id="{9B10331E-4F8F-4DEC-91C1-F631560E6601}"/>
              </a:ext>
            </a:extLst>
          </p:cNvPr>
          <p:cNvSpPr>
            <a:spLocks noGrp="1"/>
          </p:cNvSpPr>
          <p:nvPr>
            <p:ph sz="half" idx="1" hasCustomPrompt="1"/>
          </p:nvPr>
        </p:nvSpPr>
        <p:spPr>
          <a:xfrm>
            <a:off x="457200" y="1285875"/>
            <a:ext cx="3936206"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72257F-5E84-444A-B9C4-CCB856025EB2}"/>
              </a:ext>
            </a:extLst>
          </p:cNvPr>
          <p:cNvSpPr>
            <a:spLocks noGrp="1"/>
          </p:cNvSpPr>
          <p:nvPr>
            <p:ph sz="half" idx="2" hasCustomPrompt="1"/>
          </p:nvPr>
        </p:nvSpPr>
        <p:spPr>
          <a:xfrm>
            <a:off x="4750594" y="1285875"/>
            <a:ext cx="3936207" cy="1283685"/>
          </a:xfrm>
        </p:spPr>
        <p:txBody>
          <a:bodyPr/>
          <a:lstStyle>
            <a:lvl1pPr marL="0" indent="0">
              <a:spcAft>
                <a:spcPts val="450"/>
              </a:spcAft>
              <a:buNone/>
              <a:defRPr sz="1350">
                <a:latin typeface="Lucida Console" panose="020B0609040504020204" pitchFamily="49" charset="0"/>
              </a:defRPr>
            </a:lvl1pPr>
            <a:lvl2pPr marL="171450" indent="0">
              <a:spcAft>
                <a:spcPts val="450"/>
              </a:spcAft>
              <a:buNone/>
              <a:defRPr sz="1350">
                <a:latin typeface="Lucida Console" panose="020B0609040504020204" pitchFamily="49" charset="0"/>
              </a:defRPr>
            </a:lvl2pPr>
            <a:lvl3pPr marL="342900" indent="0">
              <a:spcAft>
                <a:spcPts val="450"/>
              </a:spcAft>
              <a:buNone/>
              <a:defRPr sz="1350">
                <a:latin typeface="Lucida Console" panose="020B0609040504020204" pitchFamily="49" charset="0"/>
              </a:defRPr>
            </a:lvl3pPr>
            <a:lvl4pPr marL="514350" indent="0">
              <a:spcAft>
                <a:spcPts val="450"/>
              </a:spcAft>
              <a:buNone/>
              <a:defRPr sz="1350">
                <a:latin typeface="Lucida Console" panose="020B0609040504020204" pitchFamily="49" charset="0"/>
              </a:defRPr>
            </a:lvl4pPr>
            <a:lvl5pPr marL="685800" indent="0">
              <a:spcAft>
                <a:spcPts val="450"/>
              </a:spcAft>
              <a:buNone/>
              <a:defRPr sz="1350">
                <a:latin typeface="Lucida Console" panose="020B0609040504020204" pitchFamily="49" charset="0"/>
              </a:defRPr>
            </a:lvl5pPr>
          </a:lstStyle>
          <a:p>
            <a:pPr lvl="0"/>
            <a:r>
              <a:rPr lang="en-US" dirty="0"/>
              <a:t>Enter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D810155-AFE0-49FD-8E9F-C55D662327A4}"/>
              </a:ext>
            </a:extLst>
          </p:cNvPr>
          <p:cNvSpPr>
            <a:spLocks noGrp="1"/>
          </p:cNvSpPr>
          <p:nvPr>
            <p:ph type="dt" sz="half" idx="10"/>
          </p:nvPr>
        </p:nvSpPr>
        <p:spPr/>
        <p:txBody>
          <a:bodyPr/>
          <a:lstStyle/>
          <a:p>
            <a:fld id="{3995D374-13D6-46F2-A17B-E7078C7EB3B8}" type="datetime1">
              <a:rPr lang="en-US" smtClean="0"/>
              <a:t>4/2/25</a:t>
            </a:fld>
            <a:endParaRPr lang="en-US" dirty="0"/>
          </a:p>
        </p:txBody>
      </p:sp>
      <p:sp>
        <p:nvSpPr>
          <p:cNvPr id="6" name="Footer Placeholder 5">
            <a:extLst>
              <a:ext uri="{FF2B5EF4-FFF2-40B4-BE49-F238E27FC236}">
                <a16:creationId xmlns:a16="http://schemas.microsoft.com/office/drawing/2014/main" id="{C99A757A-A572-48F6-B0E7-EBDAFBA598C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BBE49C-423E-451A-A0D2-7D73F2531B98}"/>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83831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820-803B-4C55-BA9E-AE3223753EEA}"/>
              </a:ext>
            </a:extLst>
          </p:cNvPr>
          <p:cNvSpPr>
            <a:spLocks noGrp="1"/>
          </p:cNvSpPr>
          <p:nvPr>
            <p:ph type="title" hasCustomPrompt="1"/>
          </p:nvPr>
        </p:nvSpPr>
        <p:spPr>
          <a:xfrm>
            <a:off x="489942" y="2419915"/>
            <a:ext cx="5117902" cy="383182"/>
          </a:xfrm>
        </p:spPr>
        <p:txBody>
          <a:bodyPr/>
          <a:lstStyle>
            <a:lvl1pPr>
              <a:defRPr sz="21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dirty="0"/>
              <a:t>Enter subtitle</a:t>
            </a:r>
          </a:p>
        </p:txBody>
      </p:sp>
      <p:sp>
        <p:nvSpPr>
          <p:cNvPr id="3" name="Date Placeholder 2">
            <a:extLst>
              <a:ext uri="{FF2B5EF4-FFF2-40B4-BE49-F238E27FC236}">
                <a16:creationId xmlns:a16="http://schemas.microsoft.com/office/drawing/2014/main" id="{35841FE7-5B7D-4299-B262-F8E574B50BA0}"/>
              </a:ext>
            </a:extLst>
          </p:cNvPr>
          <p:cNvSpPr>
            <a:spLocks noGrp="1"/>
          </p:cNvSpPr>
          <p:nvPr>
            <p:ph type="dt" sz="half" idx="10"/>
          </p:nvPr>
        </p:nvSpPr>
        <p:spPr/>
        <p:txBody>
          <a:bodyPr/>
          <a:lstStyle/>
          <a:p>
            <a:fld id="{54A9A4DC-A769-4772-82C8-947B7E35EF91}" type="datetime1">
              <a:rPr lang="en-US" smtClean="0"/>
              <a:t>4/2/25</a:t>
            </a:fld>
            <a:endParaRPr lang="en-US" dirty="0"/>
          </a:p>
        </p:txBody>
      </p:sp>
      <p:sp>
        <p:nvSpPr>
          <p:cNvPr id="4" name="Footer Placeholder 3">
            <a:extLst>
              <a:ext uri="{FF2B5EF4-FFF2-40B4-BE49-F238E27FC236}">
                <a16:creationId xmlns:a16="http://schemas.microsoft.com/office/drawing/2014/main" id="{728617C0-A817-49E3-9857-07752AB401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2B99A66-7F1A-495E-B008-D2DB34B05B55}"/>
              </a:ext>
            </a:extLst>
          </p:cNvPr>
          <p:cNvSpPr>
            <a:spLocks noGrp="1"/>
          </p:cNvSpPr>
          <p:nvPr>
            <p:ph type="sldNum" sz="quarter" idx="12"/>
          </p:nvPr>
        </p:nvSpPr>
        <p:spPr>
          <a:xfrm>
            <a:off x="6696900" y="4717125"/>
            <a:ext cx="2057400" cy="273844"/>
          </a:xfrm>
          <a:prstGeom prst="rect">
            <a:avLst/>
          </a:prstGeom>
        </p:spPr>
        <p:txBody>
          <a:bodyPr/>
          <a:lstStyle/>
          <a:p>
            <a:fld id="{EB4B8DE2-A4E8-46E4-8BBF-D75455EFF32C}" type="slidenum">
              <a:rPr lang="en-US" smtClean="0"/>
              <a:pPr/>
              <a:t>‹#›</a:t>
            </a:fld>
            <a:endParaRPr lang="en-US" dirty="0"/>
          </a:p>
        </p:txBody>
      </p:sp>
      <p:sp>
        <p:nvSpPr>
          <p:cNvPr id="6" name="TextBox 5">
            <a:extLst>
              <a:ext uri="{FF2B5EF4-FFF2-40B4-BE49-F238E27FC236}">
                <a16:creationId xmlns:a16="http://schemas.microsoft.com/office/drawing/2014/main" id="{90F7951E-E6AB-4553-9142-A91D5BC58C21}"/>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latin typeface="Amazon Ember Display" panose="020F0603020204020204" pitchFamily="34" charset="0"/>
                <a:ea typeface="Amazon Ember Display" panose="020F0603020204020204" pitchFamily="34" charset="0"/>
                <a:cs typeface="Amazon Ember Display" panose="020F0603020204020204" pitchFamily="34" charset="0"/>
              </a:rPr>
              <a:t>Q&amp;A</a:t>
            </a:r>
          </a:p>
        </p:txBody>
      </p:sp>
    </p:spTree>
    <p:extLst>
      <p:ext uri="{BB962C8B-B14F-4D97-AF65-F5344CB8AC3E}">
        <p14:creationId xmlns:p14="http://schemas.microsoft.com/office/powerpoint/2010/main" val="3295080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deo or Demo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15E6F-C631-449B-B22F-53FD20C9E896}"/>
              </a:ext>
            </a:extLst>
          </p:cNvPr>
          <p:cNvSpPr>
            <a:spLocks noGrp="1"/>
          </p:cNvSpPr>
          <p:nvPr>
            <p:ph type="title" hasCustomPrompt="1"/>
          </p:nvPr>
        </p:nvSpPr>
        <p:spPr>
          <a:xfrm>
            <a:off x="457200" y="2068536"/>
            <a:ext cx="5867400" cy="1006429"/>
          </a:xfrm>
        </p:spPr>
        <p:txBody>
          <a:bodyPr anchor="ctr" anchorCtr="0"/>
          <a:lstStyle>
            <a:lvl1pPr>
              <a:defRPr sz="3300"/>
            </a:lvl1pPr>
          </a:lstStyle>
          <a:p>
            <a:r>
              <a:rPr lang="en-US" dirty="0"/>
              <a:t>Video or demo divider: Enter “Video” or “Demo” here</a:t>
            </a:r>
          </a:p>
        </p:txBody>
      </p:sp>
    </p:spTree>
    <p:extLst>
      <p:ext uri="{BB962C8B-B14F-4D97-AF65-F5344CB8AC3E}">
        <p14:creationId xmlns:p14="http://schemas.microsoft.com/office/powerpoint/2010/main" val="361809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300D94-E16B-4268-9D8D-053D71D5DCA2}"/>
              </a:ext>
            </a:extLst>
          </p:cNvPr>
          <p:cNvPicPr>
            <a:picLocks noChangeAspect="1"/>
          </p:cNvPicPr>
          <p:nvPr userDrawn="1"/>
        </p:nvPicPr>
        <p:blipFill>
          <a:blip r:embed="rId2"/>
          <a:stretch>
            <a:fillRect/>
          </a:stretch>
        </p:blipFill>
        <p:spPr>
          <a:xfrm>
            <a:off x="3746004" y="1745754"/>
            <a:ext cx="1651992" cy="1651992"/>
          </a:xfrm>
          <a:prstGeom prst="rect">
            <a:avLst/>
          </a:prstGeom>
        </p:spPr>
      </p:pic>
      <p:sp>
        <p:nvSpPr>
          <p:cNvPr id="7" name="Media Placeholder 6">
            <a:extLst>
              <a:ext uri="{FF2B5EF4-FFF2-40B4-BE49-F238E27FC236}">
                <a16:creationId xmlns:a16="http://schemas.microsoft.com/office/drawing/2014/main" id="{6100FBD5-D226-4B79-8009-A3AA42458FC8}"/>
              </a:ext>
            </a:extLst>
          </p:cNvPr>
          <p:cNvSpPr>
            <a:spLocks noGrp="1"/>
          </p:cNvSpPr>
          <p:nvPr>
            <p:ph type="media" sz="quarter" idx="10"/>
          </p:nvPr>
        </p:nvSpPr>
        <p:spPr>
          <a:xfrm>
            <a:off x="0" y="0"/>
            <a:ext cx="9144000" cy="5143500"/>
          </a:xfrm>
          <a:solidFill>
            <a:schemeClr val="bg2"/>
          </a:solidFill>
        </p:spPr>
        <p:txBody>
          <a:bodyPr lIns="548640" anchor="ctr">
            <a:noAutofit/>
          </a:bodyPr>
          <a:lstStyle>
            <a:lvl1pPr marL="0" indent="0" algn="ctr">
              <a:buNone/>
              <a:defRPr/>
            </a:lvl1pPr>
          </a:lstStyle>
          <a:p>
            <a:r>
              <a:rPr lang="en-US" dirty="0"/>
              <a:t>Click icon to add media</a:t>
            </a:r>
          </a:p>
        </p:txBody>
      </p:sp>
    </p:spTree>
    <p:extLst>
      <p:ext uri="{BB962C8B-B14F-4D97-AF65-F5344CB8AC3E}">
        <p14:creationId xmlns:p14="http://schemas.microsoft.com/office/powerpoint/2010/main" val="31287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1A51E-0F08-4B7B-9A9F-00CF3AA3107A}"/>
              </a:ext>
            </a:extLst>
          </p:cNvPr>
          <p:cNvSpPr>
            <a:spLocks noGrp="1"/>
          </p:cNvSpPr>
          <p:nvPr>
            <p:ph type="title" hasCustomPrompt="1"/>
          </p:nvPr>
        </p:nvSpPr>
        <p:spPr>
          <a:xfrm>
            <a:off x="457200" y="685801"/>
            <a:ext cx="8229600" cy="507831"/>
          </a:xfrm>
        </p:spPr>
        <p:txBody>
          <a:bodyPr anchor="t" anchorCtr="0"/>
          <a:lstStyle>
            <a:lvl1pPr>
              <a:defRPr sz="3000"/>
            </a:lvl1pPr>
          </a:lstStyle>
          <a:p>
            <a:r>
              <a:rPr lang="en-US" dirty="0"/>
              <a:t>Content with caption layout</a:t>
            </a:r>
          </a:p>
        </p:txBody>
      </p:sp>
      <p:sp>
        <p:nvSpPr>
          <p:cNvPr id="3" name="Content Placeholder 2">
            <a:extLst>
              <a:ext uri="{FF2B5EF4-FFF2-40B4-BE49-F238E27FC236}">
                <a16:creationId xmlns:a16="http://schemas.microsoft.com/office/drawing/2014/main" id="{54F6EECF-7227-4AD4-BC6B-F6715716A80F}"/>
              </a:ext>
            </a:extLst>
          </p:cNvPr>
          <p:cNvSpPr>
            <a:spLocks noGrp="1"/>
          </p:cNvSpPr>
          <p:nvPr>
            <p:ph idx="1" hasCustomPrompt="1"/>
          </p:nvPr>
        </p:nvSpPr>
        <p:spPr>
          <a:xfrm>
            <a:off x="4657725" y="1285876"/>
            <a:ext cx="4029075" cy="1966692"/>
          </a:xfrm>
        </p:spPr>
        <p:txBody>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Enter text or click icon to add media</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A0C0C8A-CCAE-4B98-91F0-838AA4F55C8F}"/>
              </a:ext>
            </a:extLst>
          </p:cNvPr>
          <p:cNvSpPr>
            <a:spLocks noGrp="1"/>
          </p:cNvSpPr>
          <p:nvPr>
            <p:ph type="body" sz="half" idx="2" hasCustomPrompt="1"/>
          </p:nvPr>
        </p:nvSpPr>
        <p:spPr>
          <a:xfrm>
            <a:off x="457199" y="1294209"/>
            <a:ext cx="4029076" cy="258532"/>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Enter descriptive text here</a:t>
            </a:r>
          </a:p>
        </p:txBody>
      </p:sp>
    </p:spTree>
    <p:extLst>
      <p:ext uri="{BB962C8B-B14F-4D97-AF65-F5344CB8AC3E}">
        <p14:creationId xmlns:p14="http://schemas.microsoft.com/office/powerpoint/2010/main" val="280135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33B69AD3-BEE8-4201-B8B7-774F4CE538E3}"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30765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E71D3-46E8-21E6-7716-5EF9DC9427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50" y="1041"/>
            <a:ext cx="9148572" cy="5146071"/>
          </a:xfrm>
          <a:prstGeom prst="rect">
            <a:avLst/>
          </a:prstGeom>
        </p:spPr>
      </p:pic>
      <p:sp>
        <p:nvSpPr>
          <p:cNvPr id="4" name="Text Placeholder 7">
            <a:extLst>
              <a:ext uri="{FF2B5EF4-FFF2-40B4-BE49-F238E27FC236}">
                <a16:creationId xmlns:a16="http://schemas.microsoft.com/office/drawing/2014/main" id="{D20077B7-BDB0-3242-33A3-8CECF76F9A53}"/>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5" name="Text Placeholder 9">
            <a:extLst>
              <a:ext uri="{FF2B5EF4-FFF2-40B4-BE49-F238E27FC236}">
                <a16:creationId xmlns:a16="http://schemas.microsoft.com/office/drawing/2014/main" id="{25CFADBE-B7A7-2FA4-451B-34C3CA133108}"/>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6" name="Text Placeholder 7">
            <a:extLst>
              <a:ext uri="{FF2B5EF4-FFF2-40B4-BE49-F238E27FC236}">
                <a16:creationId xmlns:a16="http://schemas.microsoft.com/office/drawing/2014/main" id="{87441195-CC04-1AE3-2FC3-73AEF4AC0DEA}"/>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7" name="Text Placeholder 9">
            <a:extLst>
              <a:ext uri="{FF2B5EF4-FFF2-40B4-BE49-F238E27FC236}">
                <a16:creationId xmlns:a16="http://schemas.microsoft.com/office/drawing/2014/main" id="{E59B0B32-6ABF-ACBB-1BDB-84AD7E2FCBD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9" name="Text Placeholder 7">
            <a:extLst>
              <a:ext uri="{FF2B5EF4-FFF2-40B4-BE49-F238E27FC236}">
                <a16:creationId xmlns:a16="http://schemas.microsoft.com/office/drawing/2014/main" id="{28FE18FB-6912-20ED-6263-609DE5387C9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7A530229-9387-B327-2FC6-3D177C955AC3}"/>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EF901A66-FC94-AA8A-E327-E676D2CEC02E}"/>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2" name="TextBox 1">
            <a:extLst>
              <a:ext uri="{FF2B5EF4-FFF2-40B4-BE49-F238E27FC236}">
                <a16:creationId xmlns:a16="http://schemas.microsoft.com/office/drawing/2014/main" id="{FE976B06-4452-6996-5665-5110BBE53459}"/>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6571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Option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CF9AF0-BA0F-DF8B-2F71-2D17BE08A3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8572" cy="5175312"/>
          </a:xfrm>
          <a:prstGeom prst="rect">
            <a:avLst/>
          </a:prstGeom>
        </p:spPr>
      </p:pic>
      <p:sp>
        <p:nvSpPr>
          <p:cNvPr id="5" name="Text Placeholder 7">
            <a:extLst>
              <a:ext uri="{FF2B5EF4-FFF2-40B4-BE49-F238E27FC236}">
                <a16:creationId xmlns:a16="http://schemas.microsoft.com/office/drawing/2014/main" id="{019D24C2-89EC-04BA-03CB-858985C80332}"/>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4762647A-830D-EFD9-B3BA-8E002BD5F4A7}"/>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1280EE00-9EE6-7621-47F2-362D1BB7CB5D}"/>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073F6A72-9177-9567-0624-C505E0C17B35}"/>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4E0EAEB6-0093-99F0-C4A3-0DF45E010438}"/>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CACD8EF5-B2D5-00BE-8216-C6C859D2E18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88E61178-ED4B-DE3E-A3CA-AF626511E8D3}"/>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C4060F67-9545-05A5-629C-E706AC37BAB5}"/>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37154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Option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A90B7F-3797-4F71-C89A-ABD41A6216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00" y="-28765"/>
            <a:ext cx="9225690" cy="5218938"/>
          </a:xfrm>
          <a:prstGeom prst="rect">
            <a:avLst/>
          </a:prstGeom>
        </p:spPr>
      </p:pic>
      <p:sp>
        <p:nvSpPr>
          <p:cNvPr id="5" name="Text Placeholder 7">
            <a:extLst>
              <a:ext uri="{FF2B5EF4-FFF2-40B4-BE49-F238E27FC236}">
                <a16:creationId xmlns:a16="http://schemas.microsoft.com/office/drawing/2014/main" id="{E6817657-F990-8A1A-3004-5A62C29755B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E8AA8C58-5225-F017-C4B4-74B0DE7B624B}"/>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9A96D2EE-9D31-0B1B-4446-1E00CBD09667}"/>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E9E2EE2B-EDE7-CF59-8C40-13557E0A83AB}"/>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A23F40F5-E2B9-BEA9-C1EF-B241A8C86129}"/>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1DBF4744-D8FC-8517-B271-2689374CEB78}"/>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58435C61-0145-90D4-7D45-30300BE1D050}"/>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BD8F90C-FE8A-2C85-1C10-7708649219EF}"/>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6424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Option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7A79E-E2F3-FEDA-8011-F3253C563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5430" cy="5179193"/>
          </a:xfrm>
          <a:prstGeom prst="rect">
            <a:avLst/>
          </a:prstGeom>
        </p:spPr>
      </p:pic>
      <p:sp>
        <p:nvSpPr>
          <p:cNvPr id="5" name="Text Placeholder 7">
            <a:extLst>
              <a:ext uri="{FF2B5EF4-FFF2-40B4-BE49-F238E27FC236}">
                <a16:creationId xmlns:a16="http://schemas.microsoft.com/office/drawing/2014/main" id="{6BD66BDE-05C6-1CB2-EC3C-E82ACB2EC9AE}"/>
              </a:ext>
            </a:extLst>
          </p:cNvPr>
          <p:cNvSpPr>
            <a:spLocks noGrp="1"/>
          </p:cNvSpPr>
          <p:nvPr>
            <p:ph type="body" sz="quarter" idx="10" hasCustomPrompt="1"/>
          </p:nvPr>
        </p:nvSpPr>
        <p:spPr>
          <a:xfrm>
            <a:off x="464343" y="2693149"/>
            <a:ext cx="1485901" cy="300082"/>
          </a:xfrm>
        </p:spPr>
        <p:txBody>
          <a:bodyPr anchor="b" anchorCtr="0"/>
          <a:lstStyle>
            <a:lvl1pPr marL="0" indent="0">
              <a:buNone/>
              <a:defRPr sz="1500"/>
            </a:lvl1pPr>
          </a:lstStyle>
          <a:p>
            <a:pPr lvl="0"/>
            <a:r>
              <a:rPr lang="en-US" dirty="0"/>
              <a:t>Speaker name</a:t>
            </a:r>
          </a:p>
        </p:txBody>
      </p:sp>
      <p:sp>
        <p:nvSpPr>
          <p:cNvPr id="6" name="Text Placeholder 9">
            <a:extLst>
              <a:ext uri="{FF2B5EF4-FFF2-40B4-BE49-F238E27FC236}">
                <a16:creationId xmlns:a16="http://schemas.microsoft.com/office/drawing/2014/main" id="{2E129E98-CEFB-B1E4-A8BF-06BFF0C6C1D6}"/>
              </a:ext>
            </a:extLst>
          </p:cNvPr>
          <p:cNvSpPr>
            <a:spLocks noGrp="1"/>
          </p:cNvSpPr>
          <p:nvPr>
            <p:ph type="body" sz="quarter" idx="11" hasCustomPrompt="1"/>
          </p:nvPr>
        </p:nvSpPr>
        <p:spPr>
          <a:xfrm>
            <a:off x="464343"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7" name="Text Placeholder 7">
            <a:extLst>
              <a:ext uri="{FF2B5EF4-FFF2-40B4-BE49-F238E27FC236}">
                <a16:creationId xmlns:a16="http://schemas.microsoft.com/office/drawing/2014/main" id="{A1EAFEC6-4EA5-9CCA-6E7D-81EEA24A49B5}"/>
              </a:ext>
            </a:extLst>
          </p:cNvPr>
          <p:cNvSpPr>
            <a:spLocks noGrp="1"/>
          </p:cNvSpPr>
          <p:nvPr>
            <p:ph type="body" sz="quarter" idx="12" hasCustomPrompt="1"/>
          </p:nvPr>
        </p:nvSpPr>
        <p:spPr>
          <a:xfrm>
            <a:off x="2046684" y="2693149"/>
            <a:ext cx="1485901" cy="300082"/>
          </a:xfrm>
        </p:spPr>
        <p:txBody>
          <a:bodyPr anchor="b" anchorCtr="0"/>
          <a:lstStyle>
            <a:lvl1pPr marL="0" indent="0">
              <a:buNone/>
              <a:defRPr sz="1500"/>
            </a:lvl1pPr>
          </a:lstStyle>
          <a:p>
            <a:pPr lvl="0"/>
            <a:r>
              <a:rPr lang="en-US" dirty="0"/>
              <a:t>Speaker name</a:t>
            </a:r>
          </a:p>
        </p:txBody>
      </p:sp>
      <p:sp>
        <p:nvSpPr>
          <p:cNvPr id="9" name="Text Placeholder 9">
            <a:extLst>
              <a:ext uri="{FF2B5EF4-FFF2-40B4-BE49-F238E27FC236}">
                <a16:creationId xmlns:a16="http://schemas.microsoft.com/office/drawing/2014/main" id="{FDF3090D-763D-05E8-1926-58AA8CD87183}"/>
              </a:ext>
            </a:extLst>
          </p:cNvPr>
          <p:cNvSpPr>
            <a:spLocks noGrp="1"/>
          </p:cNvSpPr>
          <p:nvPr>
            <p:ph type="body" sz="quarter" idx="13" hasCustomPrompt="1"/>
          </p:nvPr>
        </p:nvSpPr>
        <p:spPr>
          <a:xfrm>
            <a:off x="2046684"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15" name="Text Placeholder 7">
            <a:extLst>
              <a:ext uri="{FF2B5EF4-FFF2-40B4-BE49-F238E27FC236}">
                <a16:creationId xmlns:a16="http://schemas.microsoft.com/office/drawing/2014/main" id="{774342F2-3C2E-76F0-28CC-7D34096964FD}"/>
              </a:ext>
            </a:extLst>
          </p:cNvPr>
          <p:cNvSpPr>
            <a:spLocks noGrp="1"/>
          </p:cNvSpPr>
          <p:nvPr>
            <p:ph type="body" sz="quarter" idx="14" hasCustomPrompt="1"/>
          </p:nvPr>
        </p:nvSpPr>
        <p:spPr>
          <a:xfrm>
            <a:off x="3629025" y="2693149"/>
            <a:ext cx="1485901" cy="300082"/>
          </a:xfrm>
        </p:spPr>
        <p:txBody>
          <a:bodyPr anchor="b" anchorCtr="0"/>
          <a:lstStyle>
            <a:lvl1pPr marL="0" indent="0">
              <a:buNone/>
              <a:defRPr sz="1500"/>
            </a:lvl1pPr>
          </a:lstStyle>
          <a:p>
            <a:pPr lvl="0"/>
            <a:r>
              <a:rPr lang="en-US" dirty="0"/>
              <a:t>Speaker name</a:t>
            </a:r>
          </a:p>
        </p:txBody>
      </p:sp>
      <p:sp>
        <p:nvSpPr>
          <p:cNvPr id="19" name="Text Placeholder 9">
            <a:extLst>
              <a:ext uri="{FF2B5EF4-FFF2-40B4-BE49-F238E27FC236}">
                <a16:creationId xmlns:a16="http://schemas.microsoft.com/office/drawing/2014/main" id="{BE6F8561-C271-AEB9-C7D8-A243108667DF}"/>
              </a:ext>
            </a:extLst>
          </p:cNvPr>
          <p:cNvSpPr>
            <a:spLocks noGrp="1"/>
          </p:cNvSpPr>
          <p:nvPr>
            <p:ph type="body" sz="quarter" idx="15" hasCustomPrompt="1"/>
          </p:nvPr>
        </p:nvSpPr>
        <p:spPr>
          <a:xfrm>
            <a:off x="3629025" y="2993231"/>
            <a:ext cx="1485901" cy="424732"/>
          </a:xfrm>
        </p:spPr>
        <p:txBody>
          <a:bodyPr/>
          <a:lstStyle>
            <a:lvl1pPr marL="0" indent="0">
              <a:spcAft>
                <a:spcPts val="450"/>
              </a:spcAft>
              <a:buNone/>
              <a:defRPr sz="1200"/>
            </a:lvl1pPr>
          </a:lstStyle>
          <a:p>
            <a:pPr lvl="0"/>
            <a:r>
              <a:rPr lang="en-US" dirty="0"/>
              <a:t>Speaker contact info (email or socials)</a:t>
            </a:r>
          </a:p>
        </p:txBody>
      </p:sp>
      <p:sp>
        <p:nvSpPr>
          <p:cNvPr id="20" name="TextBox 19">
            <a:extLst>
              <a:ext uri="{FF2B5EF4-FFF2-40B4-BE49-F238E27FC236}">
                <a16:creationId xmlns:a16="http://schemas.microsoft.com/office/drawing/2014/main" id="{AA01A30A-E100-A0F2-5A57-27F745042A9C}"/>
              </a:ext>
            </a:extLst>
          </p:cNvPr>
          <p:cNvSpPr txBox="1"/>
          <p:nvPr userDrawn="1"/>
        </p:nvSpPr>
        <p:spPr>
          <a:xfrm>
            <a:off x="457199" y="1845908"/>
            <a:ext cx="5150644" cy="692498"/>
          </a:xfrm>
          <a:prstGeom prst="rect">
            <a:avLst/>
          </a:prstGeom>
          <a:noFill/>
        </p:spPr>
        <p:txBody>
          <a:bodyPr wrap="square" lIns="0" rtlCol="0">
            <a:noAutofit/>
          </a:bodyPr>
          <a:lstStyle/>
          <a:p>
            <a:r>
              <a:rPr lang="en-US" sz="3600" b="1" i="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Thank you!</a:t>
            </a:r>
          </a:p>
        </p:txBody>
      </p:sp>
      <p:pic>
        <p:nvPicPr>
          <p:cNvPr id="18" name="Picture 17">
            <a:extLst>
              <a:ext uri="{FF2B5EF4-FFF2-40B4-BE49-F238E27FC236}">
                <a16:creationId xmlns:a16="http://schemas.microsoft.com/office/drawing/2014/main" id="{EE488766-D546-4AE2-8DD5-211B4D698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527868"/>
            <a:ext cx="752380" cy="450142"/>
          </a:xfrm>
          <a:prstGeom prst="rect">
            <a:avLst/>
          </a:prstGeom>
        </p:spPr>
      </p:pic>
      <p:sp>
        <p:nvSpPr>
          <p:cNvPr id="3" name="TextBox 2">
            <a:extLst>
              <a:ext uri="{FF2B5EF4-FFF2-40B4-BE49-F238E27FC236}">
                <a16:creationId xmlns:a16="http://schemas.microsoft.com/office/drawing/2014/main" id="{7C0FAEA1-EA7E-F0FA-7FBF-9E18E7B321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1595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A33D-5535-4C9A-8FE3-B37ABA63B4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3D77A-024C-472F-B312-4E06A5BAE0BA}"/>
              </a:ext>
            </a:extLst>
          </p:cNvPr>
          <p:cNvSpPr>
            <a:spLocks noGrp="1"/>
          </p:cNvSpPr>
          <p:nvPr>
            <p:ph type="body" orient="vert" idx="1"/>
          </p:nvPr>
        </p:nvSpPr>
        <p:spPr>
          <a:xfrm>
            <a:off x="6807247" y="1289237"/>
            <a:ext cx="1879554" cy="33684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7BCF1F-274F-4C05-8696-189CDAE0C33B}"/>
              </a:ext>
            </a:extLst>
          </p:cNvPr>
          <p:cNvSpPr>
            <a:spLocks noGrp="1"/>
          </p:cNvSpPr>
          <p:nvPr>
            <p:ph type="dt" sz="half" idx="10"/>
          </p:nvPr>
        </p:nvSpPr>
        <p:spPr/>
        <p:txBody>
          <a:bodyPr/>
          <a:lstStyle/>
          <a:p>
            <a:fld id="{D47718FD-A498-476D-9A59-F38DBD1DA6F3}" type="datetime1">
              <a:rPr lang="en-US" smtClean="0"/>
              <a:t>4/2/25</a:t>
            </a:fld>
            <a:endParaRPr lang="en-US" dirty="0"/>
          </a:p>
        </p:txBody>
      </p:sp>
      <p:sp>
        <p:nvSpPr>
          <p:cNvPr id="5" name="Footer Placeholder 4">
            <a:extLst>
              <a:ext uri="{FF2B5EF4-FFF2-40B4-BE49-F238E27FC236}">
                <a16:creationId xmlns:a16="http://schemas.microsoft.com/office/drawing/2014/main" id="{34FBB62C-DD5C-4CC6-98BC-330285579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0D4DAD-D906-4444-864A-7CED33CEDEB5}"/>
              </a:ext>
            </a:extLst>
          </p:cNvPr>
          <p:cNvSpPr>
            <a:spLocks noGrp="1"/>
          </p:cNvSpPr>
          <p:nvPr>
            <p:ph type="sldNum" sz="quarter" idx="12"/>
          </p:nvPr>
        </p:nvSpPr>
        <p:spPr>
          <a:xfrm>
            <a:off x="6696900" y="4717125"/>
            <a:ext cx="2057400" cy="273844"/>
          </a:xfrm>
          <a:prstGeom prst="rect">
            <a:avLst/>
          </a:prstGeo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291214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2CA4B-F100-498A-9F95-D1048E98B369}"/>
              </a:ext>
            </a:extLst>
          </p:cNvPr>
          <p:cNvSpPr>
            <a:spLocks noGrp="1"/>
          </p:cNvSpPr>
          <p:nvPr>
            <p:ph type="title" orient="vert"/>
          </p:nvPr>
        </p:nvSpPr>
        <p:spPr>
          <a:xfrm>
            <a:off x="8012769" y="685800"/>
            <a:ext cx="674031" cy="397192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442DEB-18AA-41C3-A034-B81C2006971D}"/>
              </a:ext>
            </a:extLst>
          </p:cNvPr>
          <p:cNvSpPr>
            <a:spLocks noGrp="1"/>
          </p:cNvSpPr>
          <p:nvPr>
            <p:ph type="body" orient="vert" idx="1"/>
          </p:nvPr>
        </p:nvSpPr>
        <p:spPr>
          <a:xfrm>
            <a:off x="4840670" y="685800"/>
            <a:ext cx="1588705" cy="3971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98874D-2362-4107-9CFB-6624C519CF0C}"/>
              </a:ext>
            </a:extLst>
          </p:cNvPr>
          <p:cNvSpPr>
            <a:spLocks noGrp="1"/>
          </p:cNvSpPr>
          <p:nvPr>
            <p:ph type="dt" sz="half" idx="10"/>
          </p:nvPr>
        </p:nvSpPr>
        <p:spPr/>
        <p:txBody>
          <a:bodyPr/>
          <a:lstStyle/>
          <a:p>
            <a:fld id="{28E619C3-751E-4029-83F5-ECFBB4E1C4DF}" type="datetime1">
              <a:rPr lang="en-US" smtClean="0"/>
              <a:t>4/2/25</a:t>
            </a:fld>
            <a:endParaRPr lang="en-US" dirty="0"/>
          </a:p>
        </p:txBody>
      </p:sp>
      <p:sp>
        <p:nvSpPr>
          <p:cNvPr id="5" name="Footer Placeholder 4">
            <a:extLst>
              <a:ext uri="{FF2B5EF4-FFF2-40B4-BE49-F238E27FC236}">
                <a16:creationId xmlns:a16="http://schemas.microsoft.com/office/drawing/2014/main" id="{0C81FEF1-5834-4539-A37C-ED5E275C6D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AA1474-147C-4D4E-B55D-24F747B205EB}"/>
              </a:ext>
            </a:extLst>
          </p:cNvPr>
          <p:cNvSpPr>
            <a:spLocks noGrp="1"/>
          </p:cNvSpPr>
          <p:nvPr>
            <p:ph type="sldNum" sz="quarter" idx="12"/>
          </p:nvPr>
        </p:nvSpPr>
        <p:spPr>
          <a:xfrm>
            <a:off x="6696900" y="4717125"/>
            <a:ext cx="2057400" cy="273844"/>
          </a:xfrm>
          <a:prstGeom prst="rect">
            <a:avLst/>
          </a:prstGeom>
        </p:spPr>
        <p:txBody>
          <a:bodyPr/>
          <a:lstStyle/>
          <a:p>
            <a:fld id="{625061DB-7406-41C8-A121-52D8D4484FD1}" type="slidenum">
              <a:rPr lang="en-US" smtClean="0"/>
              <a:t>‹#›</a:t>
            </a:fld>
            <a:endParaRPr lang="en-US" dirty="0"/>
          </a:p>
        </p:txBody>
      </p:sp>
    </p:spTree>
    <p:extLst>
      <p:ext uri="{BB962C8B-B14F-4D97-AF65-F5344CB8AC3E}">
        <p14:creationId xmlns:p14="http://schemas.microsoft.com/office/powerpoint/2010/main" val="312986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o Not Use">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A4731D4-24B7-407D-A119-09109E0E0D80}"/>
              </a:ext>
            </a:extLst>
          </p:cNvPr>
          <p:cNvSpPr txBox="1"/>
          <p:nvPr userDrawn="1"/>
        </p:nvSpPr>
        <p:spPr>
          <a:xfrm>
            <a:off x="2614613" y="1884278"/>
            <a:ext cx="5514975" cy="1390573"/>
          </a:xfrm>
          <a:prstGeom prst="rect">
            <a:avLst/>
          </a:prstGeom>
          <a:noFill/>
        </p:spPr>
        <p:txBody>
          <a:bodyPr wrap="square" rtlCol="0">
            <a:spAutoFit/>
          </a:bodyPr>
          <a:lstStyle/>
          <a:p>
            <a:pPr algn="l">
              <a:lnSpc>
                <a:spcPct val="80000"/>
              </a:lnSpc>
            </a:pPr>
            <a:r>
              <a:rPr lang="en-US" sz="4500" dirty="0">
                <a:latin typeface="+mj-lt"/>
              </a:rPr>
              <a:t>Do not use layouts after this slide.</a:t>
            </a:r>
            <a:br>
              <a:rPr lang="en-US" sz="4500" dirty="0">
                <a:latin typeface="+mj-lt"/>
              </a:rPr>
            </a:br>
            <a:r>
              <a:rPr lang="en-US" sz="1500" dirty="0">
                <a:latin typeface="+mj-lt"/>
              </a:rPr>
              <a:t>They are not part of the official template.</a:t>
            </a:r>
            <a:endParaRPr lang="en-US" sz="4500" dirty="0">
              <a:latin typeface="+mj-lt"/>
            </a:endParaRPr>
          </a:p>
        </p:txBody>
      </p:sp>
      <p:pic>
        <p:nvPicPr>
          <p:cNvPr id="7" name="Graphic 6" descr="Stop sign">
            <a:extLst>
              <a:ext uri="{FF2B5EF4-FFF2-40B4-BE49-F238E27FC236}">
                <a16:creationId xmlns:a16="http://schemas.microsoft.com/office/drawing/2014/main" id="{2E1D490C-0B7A-44B5-A2CC-9750483112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2938" y="1585912"/>
            <a:ext cx="1971675" cy="1971675"/>
          </a:xfrm>
          <a:prstGeom prst="rect">
            <a:avLst/>
          </a:prstGeom>
        </p:spPr>
      </p:pic>
      <p:sp>
        <p:nvSpPr>
          <p:cNvPr id="8" name="Rectangle 7">
            <a:extLst>
              <a:ext uri="{FF2B5EF4-FFF2-40B4-BE49-F238E27FC236}">
                <a16:creationId xmlns:a16="http://schemas.microsoft.com/office/drawing/2014/main" id="{A56A91D7-A142-41A9-9775-90FA8A0EC8F4}"/>
              </a:ext>
            </a:extLst>
          </p:cNvPr>
          <p:cNvSpPr/>
          <p:nvPr userDrawn="1"/>
        </p:nvSpPr>
        <p:spPr>
          <a:xfrm>
            <a:off x="285750" y="4752975"/>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5" name="Rectangle 4">
            <a:extLst>
              <a:ext uri="{FF2B5EF4-FFF2-40B4-BE49-F238E27FC236}">
                <a16:creationId xmlns:a16="http://schemas.microsoft.com/office/drawing/2014/main" id="{F4A252AA-410C-4410-AE45-9D483892FCD8}"/>
              </a:ext>
            </a:extLst>
          </p:cNvPr>
          <p:cNvSpPr/>
          <p:nvPr userDrawn="1"/>
        </p:nvSpPr>
        <p:spPr>
          <a:xfrm>
            <a:off x="285750" y="122791"/>
            <a:ext cx="3707606" cy="3905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412156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03231949-024C-70B4-AD50-6669A1E4B768}"/>
              </a:ext>
            </a:extLst>
          </p:cNvPr>
          <p:cNvSpPr>
            <a:spLocks noGrp="1"/>
          </p:cNvSpPr>
          <p:nvPr>
            <p:ph type="body" sz="quarter" idx="11" hasCustomPrompt="1"/>
          </p:nvPr>
        </p:nvSpPr>
        <p:spPr>
          <a:xfrm>
            <a:off x="844884" y="550445"/>
            <a:ext cx="7454232" cy="424732"/>
          </a:xfrm>
          <a:prstGeom prst="rect">
            <a:avLst/>
          </a:prstGeom>
        </p:spPr>
        <p:txBody>
          <a:bodyPr/>
          <a:lstStyle>
            <a:lvl1pPr marL="0" indent="0" algn="ctr">
              <a:buNone/>
              <a:defRPr kumimoji="0" lang="en-US" sz="2400" b="0" i="0" u="none" strike="noStrike" kern="1200" cap="none" spc="0" normalizeH="0" baseline="0" dirty="0">
                <a:ln>
                  <a:noFill/>
                </a:ln>
                <a:solidFill>
                  <a:srgbClr val="FE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sym typeface="Amazon Ember"/>
              </a:defRPr>
            </a:lvl1pPr>
            <a:lvl2pPr marL="203203"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406405"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609608"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812810" indent="0">
              <a:buNone/>
              <a:defRPr b="0" i="0">
                <a:solidFill>
                  <a:schemeClr val="bg1"/>
                </a:solidFill>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Here is a title for the top of the slide</a:t>
            </a:r>
          </a:p>
        </p:txBody>
      </p:sp>
    </p:spTree>
    <p:extLst>
      <p:ext uri="{BB962C8B-B14F-4D97-AF65-F5344CB8AC3E}">
        <p14:creationId xmlns:p14="http://schemas.microsoft.com/office/powerpoint/2010/main" val="425496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F1EA2B-436E-F4F7-4141-F6B3DAC96C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56192" cy="5150358"/>
          </a:xfrm>
          <a:prstGeom prst="rect">
            <a:avLst/>
          </a:prstGeom>
        </p:spPr>
      </p:pic>
      <p:sp>
        <p:nvSpPr>
          <p:cNvPr id="14" name="Title 1">
            <a:extLst>
              <a:ext uri="{FF2B5EF4-FFF2-40B4-BE49-F238E27FC236}">
                <a16:creationId xmlns:a16="http://schemas.microsoft.com/office/drawing/2014/main" id="{8E146A33-CBE5-3B43-B20A-944283D417F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46D45687-231F-F045-B89C-A750D14C3997}"/>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E1986E1D-DC31-B24C-8EC8-CD82817A4E61}"/>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marL="0" marR="0" lvl="0" indent="0" algn="l" defTabSz="685800" rtl="0" eaLnBrk="1" fontAlgn="auto" latinLnBrk="0" hangingPunct="1">
              <a:lnSpc>
                <a:spcPct val="90000"/>
              </a:lnSpc>
              <a:spcBef>
                <a:spcPts val="0"/>
              </a:spcBef>
              <a:spcAft>
                <a:spcPts val="0"/>
              </a:spcAft>
              <a:buClrTx/>
              <a:buSzPct val="90000"/>
              <a:buFont typeface="Arial" panose="020B0604020202020204" pitchFamily="34" charset="0"/>
              <a:buNone/>
              <a:tabLst/>
              <a:defRPr/>
            </a:pPr>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13" name="TextBox 12">
            <a:extLst>
              <a:ext uri="{FF2B5EF4-FFF2-40B4-BE49-F238E27FC236}">
                <a16:creationId xmlns:a16="http://schemas.microsoft.com/office/drawing/2014/main" id="{6BB72998-CF78-E641-92D5-30F654C2CA87}"/>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97087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E6975A-55C1-B9D9-C2F0-CE53578EADB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069"/>
            <a:ext cx="9168383" cy="5157216"/>
          </a:xfrm>
          <a:prstGeom prst="rect">
            <a:avLst/>
          </a:prstGeom>
        </p:spPr>
      </p:pic>
      <p:sp>
        <p:nvSpPr>
          <p:cNvPr id="14" name="Title 1">
            <a:extLst>
              <a:ext uri="{FF2B5EF4-FFF2-40B4-BE49-F238E27FC236}">
                <a16:creationId xmlns:a16="http://schemas.microsoft.com/office/drawing/2014/main" id="{36AE1AEA-593B-894A-B38A-F72139FF4638}"/>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DB1D3F9F-DA5D-F94D-9B05-D994315A9E7B}"/>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30145AB-12A1-3C44-90EB-F748543442E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6652713A-DA80-CADD-F58E-194A1D3B06DD}"/>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77934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9795F63D-41D0-4AEF-B2A0-64AB1BB523DA}"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4126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4BE5010-C72B-6AA5-45EF-8CAF28B485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14"/>
            <a:ext cx="9148572" cy="5240627"/>
          </a:xfrm>
          <a:prstGeom prst="rect">
            <a:avLst/>
          </a:prstGeom>
        </p:spPr>
      </p:pic>
      <p:sp>
        <p:nvSpPr>
          <p:cNvPr id="14" name="Title 1">
            <a:extLst>
              <a:ext uri="{FF2B5EF4-FFF2-40B4-BE49-F238E27FC236}">
                <a16:creationId xmlns:a16="http://schemas.microsoft.com/office/drawing/2014/main" id="{F0552714-6094-E444-9D75-860B36F5658C}"/>
              </a:ext>
            </a:extLst>
          </p:cNvPr>
          <p:cNvSpPr>
            <a:spLocks noGrp="1"/>
          </p:cNvSpPr>
          <p:nvPr>
            <p:ph type="ctrTitle" hasCustomPrompt="1"/>
          </p:nvPr>
        </p:nvSpPr>
        <p:spPr>
          <a:xfrm>
            <a:off x="457199" y="1594619"/>
            <a:ext cx="4194314"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AB88BC18-7FE8-A34E-B752-6BA0D4FCE39F}"/>
              </a:ext>
            </a:extLst>
          </p:cNvPr>
          <p:cNvSpPr>
            <a:spLocks noGrp="1"/>
          </p:cNvSpPr>
          <p:nvPr>
            <p:ph type="subTitle" idx="1" hasCustomPrompt="1"/>
          </p:nvPr>
        </p:nvSpPr>
        <p:spPr>
          <a:xfrm>
            <a:off x="457199" y="2180040"/>
            <a:ext cx="4194314"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942AF0B7-7B9C-474D-9EFD-A58F6E298A26}"/>
              </a:ext>
            </a:extLst>
          </p:cNvPr>
          <p:cNvSpPr>
            <a:spLocks noGrp="1"/>
          </p:cNvSpPr>
          <p:nvPr>
            <p:ph type="body" sz="quarter" idx="10" hasCustomPrompt="1"/>
          </p:nvPr>
        </p:nvSpPr>
        <p:spPr>
          <a:xfrm>
            <a:off x="457199" y="1297064"/>
            <a:ext cx="4194314"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2" name="TextBox 1">
            <a:extLst>
              <a:ext uri="{FF2B5EF4-FFF2-40B4-BE49-F238E27FC236}">
                <a16:creationId xmlns:a16="http://schemas.microsoft.com/office/drawing/2014/main" id="{09296637-A9C8-94DD-5888-4393B4B58911}"/>
              </a:ext>
            </a:extLst>
          </p:cNvPr>
          <p:cNvSpPr txBox="1"/>
          <p:nvPr userDrawn="1"/>
        </p:nvSpPr>
        <p:spPr>
          <a:xfrm>
            <a:off x="469202" y="4768251"/>
            <a:ext cx="1827423" cy="69250"/>
          </a:xfrm>
          <a:prstGeom prst="rect">
            <a:avLst/>
          </a:prstGeom>
          <a:noFill/>
        </p:spPr>
        <p:txBody>
          <a:bodyPr wrap="none" lIns="0" tIns="0" rIns="0" bIns="0"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5338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D28735-3FA9-5BD4-2A3E-14876DBF0B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8572" cy="5175312"/>
          </a:xfrm>
          <a:prstGeom prst="rect">
            <a:avLst/>
          </a:prstGeom>
        </p:spPr>
      </p:pic>
      <p:sp>
        <p:nvSpPr>
          <p:cNvPr id="14" name="Title 1">
            <a:extLst>
              <a:ext uri="{FF2B5EF4-FFF2-40B4-BE49-F238E27FC236}">
                <a16:creationId xmlns:a16="http://schemas.microsoft.com/office/drawing/2014/main" id="{369C1DA6-582F-C045-8A8B-FB10B8C0F013}"/>
              </a:ext>
            </a:extLst>
          </p:cNvPr>
          <p:cNvSpPr>
            <a:spLocks noGrp="1"/>
          </p:cNvSpPr>
          <p:nvPr>
            <p:ph type="ctrTitle" hasCustomPrompt="1"/>
          </p:nvPr>
        </p:nvSpPr>
        <p:spPr>
          <a:xfrm>
            <a:off x="457199" y="1594619"/>
            <a:ext cx="4845749" cy="590931"/>
          </a:xfrm>
        </p:spPr>
        <p:txBody>
          <a:bodyPr wrap="square" anchor="t" anchorCtr="0"/>
          <a:lstStyle>
            <a:lvl1pPr algn="l">
              <a:defRPr sz="3600">
                <a:solidFill>
                  <a:schemeClr val="tx1"/>
                </a:solidFill>
              </a:defRPr>
            </a:lvl1pPr>
          </a:lstStyle>
          <a:p>
            <a:r>
              <a:rPr lang="en-US" dirty="0"/>
              <a:t>Enter title</a:t>
            </a:r>
          </a:p>
        </p:txBody>
      </p:sp>
      <p:sp>
        <p:nvSpPr>
          <p:cNvPr id="15" name="Subtitle 2">
            <a:extLst>
              <a:ext uri="{FF2B5EF4-FFF2-40B4-BE49-F238E27FC236}">
                <a16:creationId xmlns:a16="http://schemas.microsoft.com/office/drawing/2014/main" id="{5880A819-065B-214D-AE66-1936E37CB4B3}"/>
              </a:ext>
            </a:extLst>
          </p:cNvPr>
          <p:cNvSpPr>
            <a:spLocks noGrp="1"/>
          </p:cNvSpPr>
          <p:nvPr>
            <p:ph type="subTitle" idx="1" hasCustomPrompt="1"/>
          </p:nvPr>
        </p:nvSpPr>
        <p:spPr>
          <a:xfrm>
            <a:off x="457198" y="2180040"/>
            <a:ext cx="4845749" cy="424732"/>
          </a:xfrm>
        </p:spPr>
        <p:txBody>
          <a:bodyPr wrap="square"/>
          <a:lstStyle>
            <a:lvl1pPr marL="0" indent="0" algn="l">
              <a:spcAft>
                <a:spcPts val="0"/>
              </a:spcAft>
              <a:buFont typeface="Arial" panose="020B0604020202020204" pitchFamily="34" charset="0"/>
              <a:buNone/>
              <a:defRPr sz="2400" b="0" i="0" cap="none" spc="0"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Enter subtitle</a:t>
            </a:r>
          </a:p>
        </p:txBody>
      </p:sp>
      <p:sp>
        <p:nvSpPr>
          <p:cNvPr id="17" name="Text Placeholder 7">
            <a:extLst>
              <a:ext uri="{FF2B5EF4-FFF2-40B4-BE49-F238E27FC236}">
                <a16:creationId xmlns:a16="http://schemas.microsoft.com/office/drawing/2014/main" id="{A28BE9A8-3418-A74C-9C6C-179B2806B9BF}"/>
              </a:ext>
            </a:extLst>
          </p:cNvPr>
          <p:cNvSpPr>
            <a:spLocks noGrp="1"/>
          </p:cNvSpPr>
          <p:nvPr>
            <p:ph type="body" sz="quarter" idx="10" hasCustomPrompt="1"/>
          </p:nvPr>
        </p:nvSpPr>
        <p:spPr>
          <a:xfrm>
            <a:off x="457198" y="1297064"/>
            <a:ext cx="4857752" cy="289695"/>
          </a:xfrm>
        </p:spPr>
        <p:txBody>
          <a:bodyPr wrap="square"/>
          <a:lstStyle>
            <a:lvl1pPr marL="0" indent="0">
              <a:spcAft>
                <a:spcPts val="0"/>
              </a:spcAft>
              <a:buNone/>
              <a:defRPr sz="1425" b="1" i="0" cap="all" spc="225" baseline="0">
                <a:solidFill>
                  <a:srgbClr val="BBF8FF"/>
                </a:solidFill>
                <a:latin typeface="Amazon Ember Mono" panose="020B0709020204020204" pitchFamily="49" charset="0"/>
                <a:ea typeface="Amazon Ember Mono" panose="020B0709020204020204" pitchFamily="49" charset="0"/>
                <a:cs typeface="Amazon Ember Mono" panose="020B0709020204020204" pitchFamily="49" charset="0"/>
              </a:defRPr>
            </a:lvl1pPr>
          </a:lstStyle>
          <a:p>
            <a:pPr lvl="0"/>
            <a:r>
              <a:rPr lang="en-US" dirty="0"/>
              <a:t>Enter session ID if required</a:t>
            </a:r>
          </a:p>
        </p:txBody>
      </p:sp>
      <p:pic>
        <p:nvPicPr>
          <p:cNvPr id="16" name="Picture 15">
            <a:extLst>
              <a:ext uri="{FF2B5EF4-FFF2-40B4-BE49-F238E27FC236}">
                <a16:creationId xmlns:a16="http://schemas.microsoft.com/office/drawing/2014/main" id="{A474F9FA-D015-474A-AB83-4D7AE427C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9202" y="413568"/>
            <a:ext cx="752380" cy="450142"/>
          </a:xfrm>
          <a:prstGeom prst="rect">
            <a:avLst/>
          </a:prstGeom>
        </p:spPr>
      </p:pic>
      <p:sp>
        <p:nvSpPr>
          <p:cNvPr id="10" name="Text Placeholder 9">
            <a:extLst>
              <a:ext uri="{FF2B5EF4-FFF2-40B4-BE49-F238E27FC236}">
                <a16:creationId xmlns:a16="http://schemas.microsoft.com/office/drawing/2014/main" id="{8235E33B-41A5-4ACB-9AE6-2F3E7CAA4429}"/>
              </a:ext>
            </a:extLst>
          </p:cNvPr>
          <p:cNvSpPr>
            <a:spLocks noGrp="1"/>
          </p:cNvSpPr>
          <p:nvPr>
            <p:ph type="body" sz="quarter" idx="11" hasCustomPrompt="1"/>
          </p:nvPr>
        </p:nvSpPr>
        <p:spPr>
          <a:xfrm>
            <a:off x="457198" y="3262284"/>
            <a:ext cx="2847977" cy="300082"/>
          </a:xfrm>
        </p:spPr>
        <p:txBody>
          <a:bodyPr wrap="square"/>
          <a:lstStyle>
            <a:lvl1pPr marL="0" indent="0">
              <a:spcAft>
                <a:spcPts val="0"/>
              </a:spcAft>
              <a:buNone/>
              <a:defRPr sz="1500" b="0" i="0" cap="none" spc="0" baseline="0"/>
            </a:lvl1pPr>
          </a:lstStyle>
          <a:p>
            <a:pPr lvl="0"/>
            <a:r>
              <a:rPr lang="en-US" dirty="0"/>
              <a:t>Speaker name (pronouns)</a:t>
            </a:r>
          </a:p>
        </p:txBody>
      </p:sp>
      <p:sp>
        <p:nvSpPr>
          <p:cNvPr id="12" name="Text Placeholder 11">
            <a:extLst>
              <a:ext uri="{FF2B5EF4-FFF2-40B4-BE49-F238E27FC236}">
                <a16:creationId xmlns:a16="http://schemas.microsoft.com/office/drawing/2014/main" id="{E7D4CE88-F816-4273-A6C0-5D3F9D2E0519}"/>
              </a:ext>
            </a:extLst>
          </p:cNvPr>
          <p:cNvSpPr>
            <a:spLocks noGrp="1"/>
          </p:cNvSpPr>
          <p:nvPr>
            <p:ph type="body" sz="quarter" idx="12" hasCustomPrompt="1"/>
          </p:nvPr>
        </p:nvSpPr>
        <p:spPr>
          <a:xfrm>
            <a:off x="457198" y="3571876"/>
            <a:ext cx="2847977" cy="424732"/>
          </a:xfrm>
        </p:spPr>
        <p:txBody>
          <a:bodyPr wrap="square"/>
          <a:lstStyle>
            <a:lvl1pPr marL="0" indent="0">
              <a:spcAft>
                <a:spcPts val="225"/>
              </a:spcAft>
              <a:buNone/>
              <a:defRPr sz="1200"/>
            </a:lvl1pPr>
          </a:lstStyle>
          <a:p>
            <a:pPr lvl="0"/>
            <a:r>
              <a:rPr lang="en-US" dirty="0"/>
              <a:t>Speaker job title</a:t>
            </a:r>
            <a:br>
              <a:rPr lang="en-US" dirty="0"/>
            </a:br>
            <a:r>
              <a:rPr lang="en-US" dirty="0"/>
              <a:t>Speaker company</a:t>
            </a:r>
          </a:p>
        </p:txBody>
      </p:sp>
      <p:sp>
        <p:nvSpPr>
          <p:cNvPr id="4" name="TextBox 3">
            <a:extLst>
              <a:ext uri="{FF2B5EF4-FFF2-40B4-BE49-F238E27FC236}">
                <a16:creationId xmlns:a16="http://schemas.microsoft.com/office/drawing/2014/main" id="{0107AA9E-1A69-49F9-B551-1C97AC849BD1}"/>
              </a:ext>
            </a:extLst>
          </p:cNvPr>
          <p:cNvSpPr txBox="1"/>
          <p:nvPr userDrawn="1"/>
        </p:nvSpPr>
        <p:spPr>
          <a:xfrm>
            <a:off x="457200" y="4792360"/>
            <a:ext cx="2012089" cy="161583"/>
          </a:xfrm>
          <a:prstGeom prst="rect">
            <a:avLst/>
          </a:prstGeom>
          <a:noFill/>
        </p:spPr>
        <p:txBody>
          <a:bodyPr wrap="none" rtlCol="0">
            <a:spAutoFit/>
          </a:bodyPr>
          <a:lstStyle/>
          <a:p>
            <a:pPr algn="l"/>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E59B6FD5-3D56-C643-A5C0-5E9DC034BBB5}" type="datetimeyyyy">
              <a:rPr lang="en-US" sz="450" smtClean="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pPr algn="l"/>
              <a:t>2025</a:t>
            </a:fld>
            <a:r>
              <a:rPr lang="en-US" sz="450" dirty="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84094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4464">
          <p15:clr>
            <a:srgbClr val="FBAE40"/>
          </p15:clr>
        </p15:guide>
        <p15:guide id="3" orient="horz" pos="2736">
          <p15:clr>
            <a:srgbClr val="FBAE40"/>
          </p15:clr>
        </p15:guide>
        <p15:guide id="4" orient="horz" pos="1272">
          <p15:clr>
            <a:srgbClr val="FBAE40"/>
          </p15:clr>
        </p15:guide>
        <p15:guide id="5" orient="horz" pos="172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lking Point_List_Adjustable Bullet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8C0D0E-3386-7200-AF44-4CA438A57EAA}"/>
              </a:ext>
            </a:extLst>
          </p:cNvPr>
          <p:cNvPicPr>
            <a:picLocks noChangeAspect="1"/>
          </p:cNvPicPr>
          <p:nvPr userDrawn="1"/>
        </p:nvPicPr>
        <p:blipFill rotWithShape="1">
          <a:blip r:embed="rId2"/>
          <a:srcRect t="11475" r="48655" b="11475"/>
          <a:stretch/>
        </p:blipFill>
        <p:spPr>
          <a:xfrm>
            <a:off x="4449027" y="0"/>
            <a:ext cx="4694973" cy="51435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871586"/>
            <a:ext cx="8229600" cy="424732"/>
          </a:xfrm>
        </p:spPr>
        <p:txBody>
          <a:bodyPr/>
          <a:lstStyle>
            <a:lvl1pPr>
              <a:defRPr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Category list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748756" y="1820374"/>
            <a:ext cx="7415212" cy="2637325"/>
          </a:xfrm>
        </p:spPr>
        <p:txBody>
          <a:bodyPr/>
          <a:lstStyle>
            <a:lvl1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vl2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05AA9853-1887-4F79-A5BA-A41709495470}"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176469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alking Point_List Fiv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8C0D0E-3386-7200-AF44-4CA438A57EAA}"/>
              </a:ext>
            </a:extLst>
          </p:cNvPr>
          <p:cNvPicPr>
            <a:picLocks noChangeAspect="1"/>
          </p:cNvPicPr>
          <p:nvPr userDrawn="1"/>
        </p:nvPicPr>
        <p:blipFill rotWithShape="1">
          <a:blip r:embed="rId2"/>
          <a:srcRect t="11475" r="48655" b="11475"/>
          <a:stretch/>
        </p:blipFill>
        <p:spPr>
          <a:xfrm>
            <a:off x="4449027" y="0"/>
            <a:ext cx="4694973" cy="51435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871586"/>
            <a:ext cx="8229600" cy="424732"/>
          </a:xfrm>
        </p:spPr>
        <p:txBody>
          <a:bodyPr/>
          <a:lstStyle>
            <a:lvl1pPr>
              <a:defRPr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Category list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748756" y="1820374"/>
            <a:ext cx="7415212" cy="2637325"/>
          </a:xfrm>
        </p:spPr>
        <p:txBody>
          <a:bodyPr/>
          <a:lstStyle>
            <a:lvl1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vl2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0" indent="0">
              <a:lnSpc>
                <a:spcPct val="112054"/>
              </a:lnSpc>
              <a:spcAft>
                <a:spcPts val="2250"/>
              </a:spcAft>
              <a:buNone/>
              <a:defRPr sz="16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A8B535D1-428E-403D-B20B-5B3735F46AC2}"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grpSp>
        <p:nvGrpSpPr>
          <p:cNvPr id="6" name="Group 5">
            <a:extLst>
              <a:ext uri="{FF2B5EF4-FFF2-40B4-BE49-F238E27FC236}">
                <a16:creationId xmlns:a16="http://schemas.microsoft.com/office/drawing/2014/main" id="{8F4A9604-D7BE-73A8-C7D9-AC5BCFB58AF2}"/>
              </a:ext>
            </a:extLst>
          </p:cNvPr>
          <p:cNvGrpSpPr/>
          <p:nvPr userDrawn="1"/>
        </p:nvGrpSpPr>
        <p:grpSpPr>
          <a:xfrm>
            <a:off x="457200" y="1929517"/>
            <a:ext cx="131957" cy="2434894"/>
            <a:chOff x="-2361464" y="1299058"/>
            <a:chExt cx="131957" cy="2434894"/>
          </a:xfrm>
        </p:grpSpPr>
        <p:sp>
          <p:nvSpPr>
            <p:cNvPr id="8" name="Oval 7">
              <a:extLst>
                <a:ext uri="{FF2B5EF4-FFF2-40B4-BE49-F238E27FC236}">
                  <a16:creationId xmlns:a16="http://schemas.microsoft.com/office/drawing/2014/main" id="{97939B14-C92A-50FC-14EB-8B94FBDF116D}"/>
                </a:ext>
              </a:extLst>
            </p:cNvPr>
            <p:cNvSpPr/>
            <p:nvPr/>
          </p:nvSpPr>
          <p:spPr>
            <a:xfrm>
              <a:off x="-2361464" y="1299058"/>
              <a:ext cx="131956" cy="134969"/>
            </a:xfrm>
            <a:prstGeom prst="ellipse">
              <a:avLst/>
            </a:prstGeom>
            <a:solidFill>
              <a:srgbClr val="9FFDEA"/>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9" name="Oval 8">
              <a:extLst>
                <a:ext uri="{FF2B5EF4-FFF2-40B4-BE49-F238E27FC236}">
                  <a16:creationId xmlns:a16="http://schemas.microsoft.com/office/drawing/2014/main" id="{4167CAFE-E68D-7ED5-E708-75A17A6229D6}"/>
                </a:ext>
              </a:extLst>
            </p:cNvPr>
            <p:cNvSpPr/>
            <p:nvPr/>
          </p:nvSpPr>
          <p:spPr>
            <a:xfrm>
              <a:off x="-2361464" y="1881741"/>
              <a:ext cx="131956" cy="134969"/>
            </a:xfrm>
            <a:prstGeom prst="ellipse">
              <a:avLst/>
            </a:prstGeom>
            <a:solidFill>
              <a:srgbClr val="9BC8FF"/>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700" dirty="0">
                <a:solidFill>
                  <a:srgbClr val="000000"/>
                </a:solidFill>
                <a:latin typeface="Amazon Ember"/>
              </a:endParaRPr>
            </a:p>
          </p:txBody>
        </p:sp>
        <p:sp>
          <p:nvSpPr>
            <p:cNvPr id="10" name="Oval 9">
              <a:extLst>
                <a:ext uri="{FF2B5EF4-FFF2-40B4-BE49-F238E27FC236}">
                  <a16:creationId xmlns:a16="http://schemas.microsoft.com/office/drawing/2014/main" id="{957101E8-D974-6F5E-9F26-DCEE65BB8FE6}"/>
                </a:ext>
              </a:extLst>
            </p:cNvPr>
            <p:cNvSpPr/>
            <p:nvPr/>
          </p:nvSpPr>
          <p:spPr>
            <a:xfrm>
              <a:off x="-2361464" y="2459125"/>
              <a:ext cx="131956" cy="134969"/>
            </a:xfrm>
            <a:prstGeom prst="ellipse">
              <a:avLst/>
            </a:prstGeom>
            <a:solidFill>
              <a:schemeClr val="accent2">
                <a:lumMod val="60000"/>
                <a:lumOff val="40000"/>
              </a:schemeClr>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11" name="Oval 10">
              <a:extLst>
                <a:ext uri="{FF2B5EF4-FFF2-40B4-BE49-F238E27FC236}">
                  <a16:creationId xmlns:a16="http://schemas.microsoft.com/office/drawing/2014/main" id="{4BDB1503-2935-58B1-7F1D-ED92F119AFE8}"/>
                </a:ext>
              </a:extLst>
            </p:cNvPr>
            <p:cNvSpPr/>
            <p:nvPr/>
          </p:nvSpPr>
          <p:spPr>
            <a:xfrm rot="10800000">
              <a:off x="-2361463" y="3023124"/>
              <a:ext cx="131956" cy="134969"/>
            </a:xfrm>
            <a:prstGeom prst="ellipse">
              <a:avLst/>
            </a:prstGeom>
            <a:solidFill>
              <a:srgbClr val="723DFF"/>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12" name="Oval 11">
              <a:extLst>
                <a:ext uri="{FF2B5EF4-FFF2-40B4-BE49-F238E27FC236}">
                  <a16:creationId xmlns:a16="http://schemas.microsoft.com/office/drawing/2014/main" id="{0BDCBA5A-3C12-76E0-0767-3BA01FB04ED1}"/>
                </a:ext>
              </a:extLst>
            </p:cNvPr>
            <p:cNvSpPr/>
            <p:nvPr/>
          </p:nvSpPr>
          <p:spPr>
            <a:xfrm rot="10800000">
              <a:off x="-2361463" y="3598983"/>
              <a:ext cx="131956" cy="134969"/>
            </a:xfrm>
            <a:prstGeom prst="ellipse">
              <a:avLst/>
            </a:prstGeom>
            <a:gradFill>
              <a:gsLst>
                <a:gs pos="22000">
                  <a:srgbClr val="361277"/>
                </a:gs>
                <a:gs pos="100000">
                  <a:srgbClr val="723DFF"/>
                </a:gs>
              </a:gsLst>
              <a:lin ang="5400000" scaled="1"/>
            </a:gra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grpSp>
    </p:spTree>
    <p:extLst>
      <p:ext uri="{BB962C8B-B14F-4D97-AF65-F5344CB8AC3E}">
        <p14:creationId xmlns:p14="http://schemas.microsoft.com/office/powerpoint/2010/main" val="170007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alking Point_List Fou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952E2D-3856-F3ED-78FA-64B621E41452}"/>
              </a:ext>
            </a:extLst>
          </p:cNvPr>
          <p:cNvPicPr>
            <a:picLocks noChangeAspect="1"/>
          </p:cNvPicPr>
          <p:nvPr userDrawn="1"/>
        </p:nvPicPr>
        <p:blipFill rotWithShape="1">
          <a:blip r:embed="rId2"/>
          <a:srcRect t="11475" r="48655" b="11475"/>
          <a:stretch/>
        </p:blipFill>
        <p:spPr>
          <a:xfrm>
            <a:off x="4449027" y="0"/>
            <a:ext cx="4694973" cy="51435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869557"/>
            <a:ext cx="8229600" cy="424732"/>
          </a:xfrm>
        </p:spPr>
        <p:txBody>
          <a:bodyPr/>
          <a:lstStyle>
            <a:lvl1pPr>
              <a:defRPr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Category list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748756" y="1822754"/>
            <a:ext cx="7415212" cy="2088392"/>
          </a:xfrm>
        </p:spPr>
        <p:txBody>
          <a:bodyPr/>
          <a:lstStyle>
            <a:lvl1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vl2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Enter high-level agenda items</a:t>
            </a:r>
          </a:p>
          <a:p>
            <a:pPr lvl="1"/>
            <a:r>
              <a:rPr lang="en-US" dirty="0"/>
              <a:t>Second level</a:t>
            </a:r>
          </a:p>
          <a:p>
            <a:pPr lvl="2"/>
            <a:r>
              <a:rPr lang="en-US" dirty="0"/>
              <a:t>Third level</a:t>
            </a:r>
          </a:p>
          <a:p>
            <a:pPr lvl="3"/>
            <a:r>
              <a:rPr lang="en-US" dirty="0"/>
              <a:t>Fourth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455A5230-FE2B-46BE-9CBC-EAE2D22500D1}"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grpSp>
        <p:nvGrpSpPr>
          <p:cNvPr id="6" name="Group 5">
            <a:extLst>
              <a:ext uri="{FF2B5EF4-FFF2-40B4-BE49-F238E27FC236}">
                <a16:creationId xmlns:a16="http://schemas.microsoft.com/office/drawing/2014/main" id="{8F4A9604-D7BE-73A8-C7D9-AC5BCFB58AF2}"/>
              </a:ext>
            </a:extLst>
          </p:cNvPr>
          <p:cNvGrpSpPr/>
          <p:nvPr userDrawn="1"/>
        </p:nvGrpSpPr>
        <p:grpSpPr>
          <a:xfrm>
            <a:off x="457200" y="1946185"/>
            <a:ext cx="131957" cy="1859035"/>
            <a:chOff x="-2361464" y="1299058"/>
            <a:chExt cx="131957" cy="1859035"/>
          </a:xfrm>
        </p:grpSpPr>
        <p:sp>
          <p:nvSpPr>
            <p:cNvPr id="8" name="Oval 7">
              <a:extLst>
                <a:ext uri="{FF2B5EF4-FFF2-40B4-BE49-F238E27FC236}">
                  <a16:creationId xmlns:a16="http://schemas.microsoft.com/office/drawing/2014/main" id="{97939B14-C92A-50FC-14EB-8B94FBDF116D}"/>
                </a:ext>
              </a:extLst>
            </p:cNvPr>
            <p:cNvSpPr/>
            <p:nvPr/>
          </p:nvSpPr>
          <p:spPr>
            <a:xfrm>
              <a:off x="-2361464" y="1299058"/>
              <a:ext cx="131956" cy="134969"/>
            </a:xfrm>
            <a:prstGeom prst="ellipse">
              <a:avLst/>
            </a:prstGeom>
            <a:solidFill>
              <a:srgbClr val="9FFDEA"/>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9" name="Oval 8">
              <a:extLst>
                <a:ext uri="{FF2B5EF4-FFF2-40B4-BE49-F238E27FC236}">
                  <a16:creationId xmlns:a16="http://schemas.microsoft.com/office/drawing/2014/main" id="{4167CAFE-E68D-7ED5-E708-75A17A6229D6}"/>
                </a:ext>
              </a:extLst>
            </p:cNvPr>
            <p:cNvSpPr/>
            <p:nvPr/>
          </p:nvSpPr>
          <p:spPr>
            <a:xfrm>
              <a:off x="-2361464" y="1881741"/>
              <a:ext cx="131956" cy="134969"/>
            </a:xfrm>
            <a:prstGeom prst="ellipse">
              <a:avLst/>
            </a:prstGeom>
            <a:solidFill>
              <a:srgbClr val="9BC8FF"/>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700" dirty="0">
                <a:solidFill>
                  <a:srgbClr val="000000"/>
                </a:solidFill>
                <a:latin typeface="Amazon Ember"/>
              </a:endParaRPr>
            </a:p>
          </p:txBody>
        </p:sp>
        <p:sp>
          <p:nvSpPr>
            <p:cNvPr id="10" name="Oval 9">
              <a:extLst>
                <a:ext uri="{FF2B5EF4-FFF2-40B4-BE49-F238E27FC236}">
                  <a16:creationId xmlns:a16="http://schemas.microsoft.com/office/drawing/2014/main" id="{957101E8-D974-6F5E-9F26-DCEE65BB8FE6}"/>
                </a:ext>
              </a:extLst>
            </p:cNvPr>
            <p:cNvSpPr/>
            <p:nvPr/>
          </p:nvSpPr>
          <p:spPr>
            <a:xfrm>
              <a:off x="-2361464" y="2459125"/>
              <a:ext cx="131956" cy="134969"/>
            </a:xfrm>
            <a:prstGeom prst="ellipse">
              <a:avLst/>
            </a:prstGeom>
            <a:solidFill>
              <a:schemeClr val="accent2">
                <a:lumMod val="60000"/>
                <a:lumOff val="40000"/>
              </a:schemeClr>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11" name="Oval 10">
              <a:extLst>
                <a:ext uri="{FF2B5EF4-FFF2-40B4-BE49-F238E27FC236}">
                  <a16:creationId xmlns:a16="http://schemas.microsoft.com/office/drawing/2014/main" id="{4BDB1503-2935-58B1-7F1D-ED92F119AFE8}"/>
                </a:ext>
              </a:extLst>
            </p:cNvPr>
            <p:cNvSpPr/>
            <p:nvPr/>
          </p:nvSpPr>
          <p:spPr>
            <a:xfrm rot="10800000">
              <a:off x="-2361463" y="3023124"/>
              <a:ext cx="131956" cy="134969"/>
            </a:xfrm>
            <a:prstGeom prst="ellipse">
              <a:avLst/>
            </a:prstGeom>
            <a:solidFill>
              <a:srgbClr val="723DFF"/>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grpSp>
    </p:spTree>
    <p:extLst>
      <p:ext uri="{BB962C8B-B14F-4D97-AF65-F5344CB8AC3E}">
        <p14:creationId xmlns:p14="http://schemas.microsoft.com/office/powerpoint/2010/main" val="29577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alking Point_List Thre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A9FDAA-9109-8039-92E2-CBEA083C69AB}"/>
              </a:ext>
            </a:extLst>
          </p:cNvPr>
          <p:cNvPicPr>
            <a:picLocks noChangeAspect="1"/>
          </p:cNvPicPr>
          <p:nvPr userDrawn="1"/>
        </p:nvPicPr>
        <p:blipFill rotWithShape="1">
          <a:blip r:embed="rId2"/>
          <a:srcRect t="11475" r="48655" b="11475"/>
          <a:stretch/>
        </p:blipFill>
        <p:spPr>
          <a:xfrm>
            <a:off x="4449027" y="0"/>
            <a:ext cx="4694973" cy="5143500"/>
          </a:xfrm>
          <a:prstGeom prst="rect">
            <a:avLst/>
          </a:prstGeom>
        </p:spPr>
      </p:pic>
      <p:sp>
        <p:nvSpPr>
          <p:cNvPr id="2" name="Title 1">
            <a:extLst>
              <a:ext uri="{FF2B5EF4-FFF2-40B4-BE49-F238E27FC236}">
                <a16:creationId xmlns:a16="http://schemas.microsoft.com/office/drawing/2014/main" id="{E1391CB6-D820-4A96-8204-600D7D956821}"/>
              </a:ext>
            </a:extLst>
          </p:cNvPr>
          <p:cNvSpPr>
            <a:spLocks noGrp="1"/>
          </p:cNvSpPr>
          <p:nvPr>
            <p:ph type="title" hasCustomPrompt="1"/>
          </p:nvPr>
        </p:nvSpPr>
        <p:spPr>
          <a:xfrm>
            <a:off x="457200" y="858705"/>
            <a:ext cx="8229600" cy="424732"/>
          </a:xfrm>
        </p:spPr>
        <p:txBody>
          <a:bodyPr/>
          <a:lstStyle>
            <a:lvl1pPr>
              <a:defRPr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stStyle>
          <a:p>
            <a:r>
              <a:rPr lang="en-US" dirty="0"/>
              <a:t>Category list layout</a:t>
            </a:r>
          </a:p>
        </p:txBody>
      </p:sp>
      <p:sp>
        <p:nvSpPr>
          <p:cNvPr id="7" name="Text Placeholder 6">
            <a:extLst>
              <a:ext uri="{FF2B5EF4-FFF2-40B4-BE49-F238E27FC236}">
                <a16:creationId xmlns:a16="http://schemas.microsoft.com/office/drawing/2014/main" id="{11750401-572B-4B45-BF07-5D528B05F88A}"/>
              </a:ext>
            </a:extLst>
          </p:cNvPr>
          <p:cNvSpPr>
            <a:spLocks noGrp="1"/>
          </p:cNvSpPr>
          <p:nvPr>
            <p:ph type="body" sz="quarter" idx="10" hasCustomPrompt="1"/>
          </p:nvPr>
        </p:nvSpPr>
        <p:spPr>
          <a:xfrm>
            <a:off x="748756" y="1800620"/>
            <a:ext cx="7415212" cy="1513684"/>
          </a:xfrm>
        </p:spPr>
        <p:txBody>
          <a:bodyPr/>
          <a:lstStyle>
            <a:lvl1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1pPr>
            <a:lvl2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2pPr>
            <a:lvl3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3pPr>
            <a:lvl4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4pPr>
            <a:lvl5pPr marL="0" indent="0">
              <a:lnSpc>
                <a:spcPct val="101250"/>
              </a:lnSpc>
              <a:spcAft>
                <a:spcPts val="2250"/>
              </a:spcAft>
              <a:buNone/>
              <a:defRPr sz="1800" b="0" i="0">
                <a:latin typeface="Amazon Ember Display Light" panose="020F0403020204020204" pitchFamily="34" charset="0"/>
                <a:ea typeface="Amazon Ember Display Light" panose="020F0403020204020204" pitchFamily="34" charset="0"/>
                <a:cs typeface="Amazon Ember Display Light" panose="020F0403020204020204" pitchFamily="34" charset="0"/>
              </a:defRPr>
            </a:lvl5pPr>
          </a:lstStyle>
          <a:p>
            <a:pPr lvl="0"/>
            <a:r>
              <a:rPr lang="en-US" dirty="0"/>
              <a:t>Enter high-level agenda items</a:t>
            </a:r>
          </a:p>
          <a:p>
            <a:pPr lvl="1"/>
            <a:r>
              <a:rPr lang="en-US" dirty="0"/>
              <a:t>Second level</a:t>
            </a:r>
          </a:p>
          <a:p>
            <a:pPr lvl="3"/>
            <a:r>
              <a:rPr lang="en-US" dirty="0"/>
              <a:t>Fourth level</a:t>
            </a:r>
          </a:p>
        </p:txBody>
      </p:sp>
      <p:sp>
        <p:nvSpPr>
          <p:cNvPr id="3" name="Date Placeholder 2">
            <a:extLst>
              <a:ext uri="{FF2B5EF4-FFF2-40B4-BE49-F238E27FC236}">
                <a16:creationId xmlns:a16="http://schemas.microsoft.com/office/drawing/2014/main" id="{CF5A1D86-6A7C-4718-BC8A-729563F7E07F}"/>
              </a:ext>
            </a:extLst>
          </p:cNvPr>
          <p:cNvSpPr>
            <a:spLocks noGrp="1"/>
          </p:cNvSpPr>
          <p:nvPr>
            <p:ph type="dt" sz="half" idx="11"/>
          </p:nvPr>
        </p:nvSpPr>
        <p:spPr/>
        <p:txBody>
          <a:bodyPr/>
          <a:lstStyle/>
          <a:p>
            <a:fld id="{371FEA67-F5C3-422C-93A5-44182445A97D}" type="datetime1">
              <a:rPr lang="en-US" smtClean="0"/>
              <a:t>4/2/25</a:t>
            </a:fld>
            <a:endParaRPr lang="en-US" dirty="0"/>
          </a:p>
        </p:txBody>
      </p:sp>
      <p:sp>
        <p:nvSpPr>
          <p:cNvPr id="4" name="Footer Placeholder 3">
            <a:extLst>
              <a:ext uri="{FF2B5EF4-FFF2-40B4-BE49-F238E27FC236}">
                <a16:creationId xmlns:a16="http://schemas.microsoft.com/office/drawing/2014/main" id="{AC5447C4-003F-49F1-92D9-AA8E16018146}"/>
              </a:ext>
            </a:extLst>
          </p:cNvPr>
          <p:cNvSpPr>
            <a:spLocks noGrp="1"/>
          </p:cNvSpPr>
          <p:nvPr>
            <p:ph type="ftr" sz="quarter" idx="12"/>
          </p:nvPr>
        </p:nvSpPr>
        <p:spPr/>
        <p:txBody>
          <a:bodyPr/>
          <a:lstStyle/>
          <a:p>
            <a:endParaRPr lang="en-US" dirty="0"/>
          </a:p>
        </p:txBody>
      </p:sp>
      <p:sp>
        <p:nvSpPr>
          <p:cNvPr id="5" name="Slide Number Placeholder 4">
            <a:extLst>
              <a:ext uri="{FF2B5EF4-FFF2-40B4-BE49-F238E27FC236}">
                <a16:creationId xmlns:a16="http://schemas.microsoft.com/office/drawing/2014/main" id="{784C0F27-F073-46C5-99AA-D6BC67A40F51}"/>
              </a:ext>
            </a:extLst>
          </p:cNvPr>
          <p:cNvSpPr>
            <a:spLocks noGrp="1"/>
          </p:cNvSpPr>
          <p:nvPr>
            <p:ph type="sldNum" sz="quarter" idx="13"/>
          </p:nvPr>
        </p:nvSpPr>
        <p:spPr/>
        <p:txBody>
          <a:bodyPr/>
          <a:lstStyle/>
          <a:p>
            <a:fld id="{EB4B8DE2-A4E8-46E4-8BBF-D75455EFF32C}" type="slidenum">
              <a:rPr lang="en-US" smtClean="0"/>
              <a:pPr/>
              <a:t>‹#›</a:t>
            </a:fld>
            <a:endParaRPr lang="en-US" dirty="0"/>
          </a:p>
        </p:txBody>
      </p:sp>
      <p:grpSp>
        <p:nvGrpSpPr>
          <p:cNvPr id="6" name="Group 5">
            <a:extLst>
              <a:ext uri="{FF2B5EF4-FFF2-40B4-BE49-F238E27FC236}">
                <a16:creationId xmlns:a16="http://schemas.microsoft.com/office/drawing/2014/main" id="{8F4A9604-D7BE-73A8-C7D9-AC5BCFB58AF2}"/>
              </a:ext>
            </a:extLst>
          </p:cNvPr>
          <p:cNvGrpSpPr/>
          <p:nvPr userDrawn="1"/>
        </p:nvGrpSpPr>
        <p:grpSpPr>
          <a:xfrm>
            <a:off x="457200" y="1909763"/>
            <a:ext cx="131956" cy="1295036"/>
            <a:chOff x="-2361464" y="1299058"/>
            <a:chExt cx="131956" cy="1295036"/>
          </a:xfrm>
        </p:grpSpPr>
        <p:sp>
          <p:nvSpPr>
            <p:cNvPr id="8" name="Oval 7">
              <a:extLst>
                <a:ext uri="{FF2B5EF4-FFF2-40B4-BE49-F238E27FC236}">
                  <a16:creationId xmlns:a16="http://schemas.microsoft.com/office/drawing/2014/main" id="{97939B14-C92A-50FC-14EB-8B94FBDF116D}"/>
                </a:ext>
              </a:extLst>
            </p:cNvPr>
            <p:cNvSpPr/>
            <p:nvPr/>
          </p:nvSpPr>
          <p:spPr>
            <a:xfrm>
              <a:off x="-2361464" y="1299058"/>
              <a:ext cx="131956" cy="134969"/>
            </a:xfrm>
            <a:prstGeom prst="ellipse">
              <a:avLst/>
            </a:prstGeom>
            <a:solidFill>
              <a:srgbClr val="9FFDEA"/>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sp>
          <p:nvSpPr>
            <p:cNvPr id="9" name="Oval 8">
              <a:extLst>
                <a:ext uri="{FF2B5EF4-FFF2-40B4-BE49-F238E27FC236}">
                  <a16:creationId xmlns:a16="http://schemas.microsoft.com/office/drawing/2014/main" id="{4167CAFE-E68D-7ED5-E708-75A17A6229D6}"/>
                </a:ext>
              </a:extLst>
            </p:cNvPr>
            <p:cNvSpPr/>
            <p:nvPr/>
          </p:nvSpPr>
          <p:spPr>
            <a:xfrm>
              <a:off x="-2361464" y="1881741"/>
              <a:ext cx="131956" cy="134969"/>
            </a:xfrm>
            <a:prstGeom prst="ellipse">
              <a:avLst/>
            </a:prstGeom>
            <a:solidFill>
              <a:srgbClr val="9BC8FF"/>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700" dirty="0">
                <a:solidFill>
                  <a:srgbClr val="000000"/>
                </a:solidFill>
                <a:latin typeface="Amazon Ember"/>
              </a:endParaRPr>
            </a:p>
          </p:txBody>
        </p:sp>
        <p:sp>
          <p:nvSpPr>
            <p:cNvPr id="10" name="Oval 9">
              <a:extLst>
                <a:ext uri="{FF2B5EF4-FFF2-40B4-BE49-F238E27FC236}">
                  <a16:creationId xmlns:a16="http://schemas.microsoft.com/office/drawing/2014/main" id="{957101E8-D974-6F5E-9F26-DCEE65BB8FE6}"/>
                </a:ext>
              </a:extLst>
            </p:cNvPr>
            <p:cNvSpPr/>
            <p:nvPr/>
          </p:nvSpPr>
          <p:spPr>
            <a:xfrm>
              <a:off x="-2361464" y="2459125"/>
              <a:ext cx="131956" cy="134969"/>
            </a:xfrm>
            <a:prstGeom prst="ellipse">
              <a:avLst/>
            </a:prstGeom>
            <a:solidFill>
              <a:schemeClr val="accent2">
                <a:lumMod val="60000"/>
                <a:lumOff val="40000"/>
              </a:schemeClr>
            </a:solidFill>
            <a:ln w="22225">
              <a:solidFill>
                <a:srgbClr val="212E3E"/>
              </a:soli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defTabSz="914377"/>
              <a:endParaRPr lang="en-US" sz="1100" dirty="0">
                <a:solidFill>
                  <a:srgbClr val="000000"/>
                </a:solidFill>
                <a:latin typeface="Amazon Ember"/>
              </a:endParaRPr>
            </a:p>
          </p:txBody>
        </p:sp>
      </p:grpSp>
    </p:spTree>
    <p:extLst>
      <p:ext uri="{BB962C8B-B14F-4D97-AF65-F5344CB8AC3E}">
        <p14:creationId xmlns:p14="http://schemas.microsoft.com/office/powerpoint/2010/main" val="85051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only layout</a:t>
            </a:r>
          </a:p>
        </p:txBody>
      </p:sp>
      <p:sp>
        <p:nvSpPr>
          <p:cNvPr id="3" name="Date Placeholder 2">
            <a:extLst>
              <a:ext uri="{FF2B5EF4-FFF2-40B4-BE49-F238E27FC236}">
                <a16:creationId xmlns:a16="http://schemas.microsoft.com/office/drawing/2014/main" id="{08A22A18-A983-4477-9CE2-E889A78034A4}"/>
              </a:ext>
            </a:extLst>
          </p:cNvPr>
          <p:cNvSpPr>
            <a:spLocks noGrp="1"/>
          </p:cNvSpPr>
          <p:nvPr>
            <p:ph type="dt" sz="half" idx="10"/>
          </p:nvPr>
        </p:nvSpPr>
        <p:spPr/>
        <p:txBody>
          <a:bodyPr/>
          <a:lstStyle/>
          <a:p>
            <a:fld id="{4B6CBD84-CE2C-4EF7-A8D3-AFA2BD199F4C}" type="datetime1">
              <a:rPr lang="en-US" smtClean="0"/>
              <a:t>4/2/25</a:t>
            </a:fld>
            <a:endParaRPr lang="en-US" dirty="0"/>
          </a:p>
        </p:txBody>
      </p:sp>
      <p:sp>
        <p:nvSpPr>
          <p:cNvPr id="4" name="Footer Placeholder 3">
            <a:extLst>
              <a:ext uri="{FF2B5EF4-FFF2-40B4-BE49-F238E27FC236}">
                <a16:creationId xmlns:a16="http://schemas.microsoft.com/office/drawing/2014/main" id="{416B6389-19E6-4677-81FB-25CCEB0E3D8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D907AE9-2A8E-446F-AC5C-E522F1C0231C}"/>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130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with Ar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3EDC1-F0BF-7E2E-2587-922F208A2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2953" cy="5177790"/>
          </a:xfrm>
          <a:prstGeom prst="rect">
            <a:avLst/>
          </a:prstGeom>
        </p:spPr>
      </p:pic>
      <p:sp>
        <p:nvSpPr>
          <p:cNvPr id="7" name="Date Placeholder 6">
            <a:extLst>
              <a:ext uri="{FF2B5EF4-FFF2-40B4-BE49-F238E27FC236}">
                <a16:creationId xmlns:a16="http://schemas.microsoft.com/office/drawing/2014/main" id="{9FF00575-76B9-4D8B-9903-136ED9A42301}"/>
              </a:ext>
            </a:extLst>
          </p:cNvPr>
          <p:cNvSpPr>
            <a:spLocks noGrp="1"/>
          </p:cNvSpPr>
          <p:nvPr>
            <p:ph type="dt" sz="half" idx="10"/>
          </p:nvPr>
        </p:nvSpPr>
        <p:spPr>
          <a:xfrm>
            <a:off x="628650" y="5319297"/>
            <a:ext cx="2057400" cy="273844"/>
          </a:xfrm>
        </p:spPr>
        <p:txBody>
          <a:bodyPr/>
          <a:lstStyle/>
          <a:p>
            <a:fld id="{A33A80FF-3914-4574-AC8E-C0B8E0FC2286}" type="datetime1">
              <a:rPr lang="en-US" smtClean="0"/>
              <a:t>4/2/25</a:t>
            </a:fld>
            <a:endParaRPr lang="en-US" dirty="0"/>
          </a:p>
        </p:txBody>
      </p:sp>
      <p:sp>
        <p:nvSpPr>
          <p:cNvPr id="8" name="Footer Placeholder 7">
            <a:extLst>
              <a:ext uri="{FF2B5EF4-FFF2-40B4-BE49-F238E27FC236}">
                <a16:creationId xmlns:a16="http://schemas.microsoft.com/office/drawing/2014/main" id="{56CDB515-1F55-4916-8897-BD5A83C12C05}"/>
              </a:ext>
            </a:extLst>
          </p:cNvPr>
          <p:cNvSpPr>
            <a:spLocks noGrp="1"/>
          </p:cNvSpPr>
          <p:nvPr>
            <p:ph type="ftr" sz="quarter" idx="11"/>
          </p:nvPr>
        </p:nvSpPr>
        <p:spPr>
          <a:xfrm>
            <a:off x="3028950" y="5319297"/>
            <a:ext cx="3086100" cy="273844"/>
          </a:xfrm>
        </p:spPr>
        <p:txBody>
          <a:bodyPr/>
          <a:lstStyle/>
          <a:p>
            <a:endParaRPr lang="en-US" dirty="0"/>
          </a:p>
        </p:txBody>
      </p:sp>
      <p:sp>
        <p:nvSpPr>
          <p:cNvPr id="9" name="Slide Number Placeholder 8">
            <a:extLst>
              <a:ext uri="{FF2B5EF4-FFF2-40B4-BE49-F238E27FC236}">
                <a16:creationId xmlns:a16="http://schemas.microsoft.com/office/drawing/2014/main" id="{2A0F2630-6040-4D96-BE1B-D7C27F2C1B9C}"/>
              </a:ext>
            </a:extLst>
          </p:cNvPr>
          <p:cNvSpPr>
            <a:spLocks noGrp="1"/>
          </p:cNvSpPr>
          <p:nvPr>
            <p:ph type="sldNum" sz="quarter" idx="12"/>
          </p:nvPr>
        </p:nvSpPr>
        <p:spPr/>
        <p:txBody>
          <a:bodyPr/>
          <a:lstStyle/>
          <a:p>
            <a:fld id="{EB4B8DE2-A4E8-46E4-8BBF-D75455EFF32C}" type="slidenum">
              <a:rPr lang="en-US" smtClean="0"/>
              <a:pPr/>
              <a:t>‹#›</a:t>
            </a:fld>
            <a:endParaRPr lang="en-US" dirty="0"/>
          </a:p>
        </p:txBody>
      </p:sp>
      <p:pic>
        <p:nvPicPr>
          <p:cNvPr id="11" name="Picture 10">
            <a:extLst>
              <a:ext uri="{FF2B5EF4-FFF2-40B4-BE49-F238E27FC236}">
                <a16:creationId xmlns:a16="http://schemas.microsoft.com/office/drawing/2014/main" id="{E11CAE95-5DCF-4586-87BE-3A8F905DE3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0" name="Title 1">
            <a:extLst>
              <a:ext uri="{FF2B5EF4-FFF2-40B4-BE49-F238E27FC236}">
                <a16:creationId xmlns:a16="http://schemas.microsoft.com/office/drawing/2014/main" id="{E80666E7-EABC-B64A-97A3-0764C18B3FB8}"/>
              </a:ext>
            </a:extLst>
          </p:cNvPr>
          <p:cNvSpPr>
            <a:spLocks noGrp="1"/>
          </p:cNvSpPr>
          <p:nvPr>
            <p:ph type="title" hasCustomPrompt="1"/>
          </p:nvPr>
        </p:nvSpPr>
        <p:spPr>
          <a:xfrm>
            <a:off x="457200" y="685800"/>
            <a:ext cx="3643162" cy="424732"/>
          </a:xfrm>
        </p:spPr>
        <p:txBody>
          <a:bodyPr/>
          <a:lstStyle>
            <a:lvl1pPr>
              <a:defRPr>
                <a:solidFill>
                  <a:schemeClr val="tx1"/>
                </a:solidFill>
              </a:defRPr>
            </a:lvl1pPr>
          </a:lstStyle>
          <a:p>
            <a:r>
              <a:rPr lang="en-US" dirty="0"/>
              <a:t>Title only layout with art</a:t>
            </a:r>
          </a:p>
        </p:txBody>
      </p:sp>
      <p:sp>
        <p:nvSpPr>
          <p:cNvPr id="3" name="TextBox 2">
            <a:extLst>
              <a:ext uri="{FF2B5EF4-FFF2-40B4-BE49-F238E27FC236}">
                <a16:creationId xmlns:a16="http://schemas.microsoft.com/office/drawing/2014/main" id="{63EB0D0C-B96C-47B4-51D0-23C3C9626B35}"/>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429372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8CF9-BF86-4458-BFA4-38F0F2DB9847}"/>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466213DF-CEC6-4F46-9CD4-5ED4A416AF59}"/>
              </a:ext>
            </a:extLst>
          </p:cNvPr>
          <p:cNvSpPr>
            <a:spLocks noGrp="1"/>
          </p:cNvSpPr>
          <p:nvPr>
            <p:ph type="body" sz="quarter" idx="10" hasCustomPrompt="1"/>
          </p:nvPr>
        </p:nvSpPr>
        <p:spPr>
          <a:xfrm>
            <a:off x="457200" y="1091976"/>
            <a:ext cx="8229600" cy="216982"/>
          </a:xfrm>
        </p:spPr>
        <p:txBody>
          <a:bodyPr/>
          <a:lstStyle>
            <a:lvl1pPr marL="0" indent="0">
              <a:buNone/>
              <a:defRPr sz="900" b="1" i="0" cap="all" spc="225" baseline="0"/>
            </a:lvl1pPr>
          </a:lstStyle>
          <a:p>
            <a:pPr lvl="0"/>
            <a:r>
              <a:rPr lang="en-US" dirty="0"/>
              <a:t>Enter subtitle</a:t>
            </a:r>
          </a:p>
        </p:txBody>
      </p:sp>
      <p:sp>
        <p:nvSpPr>
          <p:cNvPr id="3" name="Date Placeholder 2">
            <a:extLst>
              <a:ext uri="{FF2B5EF4-FFF2-40B4-BE49-F238E27FC236}">
                <a16:creationId xmlns:a16="http://schemas.microsoft.com/office/drawing/2014/main" id="{A312CB8C-58A4-4758-8C91-E8641A9F6DCF}"/>
              </a:ext>
            </a:extLst>
          </p:cNvPr>
          <p:cNvSpPr>
            <a:spLocks noGrp="1"/>
          </p:cNvSpPr>
          <p:nvPr>
            <p:ph type="dt" sz="half" idx="11"/>
          </p:nvPr>
        </p:nvSpPr>
        <p:spPr/>
        <p:txBody>
          <a:bodyPr/>
          <a:lstStyle/>
          <a:p>
            <a:fld id="{332DF091-E51C-46C3-A98C-45CCA234C523}" type="datetime1">
              <a:rPr lang="en-US" smtClean="0"/>
              <a:t>4/2/25</a:t>
            </a:fld>
            <a:endParaRPr lang="en-US" dirty="0"/>
          </a:p>
        </p:txBody>
      </p:sp>
      <p:sp>
        <p:nvSpPr>
          <p:cNvPr id="5" name="Footer Placeholder 4">
            <a:extLst>
              <a:ext uri="{FF2B5EF4-FFF2-40B4-BE49-F238E27FC236}">
                <a16:creationId xmlns:a16="http://schemas.microsoft.com/office/drawing/2014/main" id="{50444248-408B-4052-8B56-17F469F98EA1}"/>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88178479-5E5D-4B94-9958-5C40D64BED65}"/>
              </a:ext>
            </a:extLst>
          </p:cNvPr>
          <p:cNvSpPr>
            <a:spLocks noGrp="1"/>
          </p:cNvSpPr>
          <p:nvPr>
            <p:ph type="sldNum" sz="quarter" idx="13"/>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75124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9FCC3B"/>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86B726-34C0-4C1C-A252-97930DC77EE4}"/>
              </a:ext>
            </a:extLst>
          </p:cNvPr>
          <p:cNvSpPr>
            <a:spLocks noGrp="1"/>
          </p:cNvSpPr>
          <p:nvPr>
            <p:ph type="dt" sz="half" idx="10"/>
          </p:nvPr>
        </p:nvSpPr>
        <p:spPr/>
        <p:txBody>
          <a:bodyPr/>
          <a:lstStyle/>
          <a:p>
            <a:fld id="{3E308DBE-F402-4544-AFD5-C3C415B9DA22}" type="datetime1">
              <a:rPr lang="en-US" smtClean="0"/>
              <a:t>4/2/25</a:t>
            </a:fld>
            <a:endParaRPr lang="en-US" dirty="0"/>
          </a:p>
        </p:txBody>
      </p:sp>
      <p:sp>
        <p:nvSpPr>
          <p:cNvPr id="3" name="Footer Placeholder 2">
            <a:extLst>
              <a:ext uri="{FF2B5EF4-FFF2-40B4-BE49-F238E27FC236}">
                <a16:creationId xmlns:a16="http://schemas.microsoft.com/office/drawing/2014/main" id="{883103B0-BAC9-4248-BF05-F8F64F81D31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BB167B-71A0-4735-93B6-5A034F89FE21}"/>
              </a:ext>
            </a:extLst>
          </p:cNvPr>
          <p:cNvSpPr>
            <a:spLocks noGrp="1"/>
          </p:cNvSpPr>
          <p:nvPr>
            <p:ph type="sldNum" sz="quarter" idx="12"/>
          </p:nvPr>
        </p:nvSpPr>
        <p:spPr/>
        <p:txBody>
          <a:bodyPr/>
          <a:lstStyle/>
          <a:p>
            <a:fld id="{EB4B8DE2-A4E8-46E4-8BBF-D75455EFF32C}" type="slidenum">
              <a:rPr lang="en-US" smtClean="0"/>
              <a:pPr/>
              <a:t>‹#›</a:t>
            </a:fld>
            <a:endParaRPr lang="en-US" dirty="0"/>
          </a:p>
        </p:txBody>
      </p:sp>
    </p:spTree>
    <p:extLst>
      <p:ext uri="{BB962C8B-B14F-4D97-AF65-F5344CB8AC3E}">
        <p14:creationId xmlns:p14="http://schemas.microsoft.com/office/powerpoint/2010/main" val="237146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28.xml"/><Relationship Id="rId18" Type="http://schemas.openxmlformats.org/officeDocument/2006/relationships/slideLayout" Target="../slideLayouts/slideLayout533.xml"/><Relationship Id="rId26" Type="http://schemas.openxmlformats.org/officeDocument/2006/relationships/slideLayout" Target="../slideLayouts/slideLayout541.xml"/><Relationship Id="rId39" Type="http://schemas.openxmlformats.org/officeDocument/2006/relationships/slideLayout" Target="../slideLayouts/slideLayout554.xml"/><Relationship Id="rId21" Type="http://schemas.openxmlformats.org/officeDocument/2006/relationships/slideLayout" Target="../slideLayouts/slideLayout536.xml"/><Relationship Id="rId34" Type="http://schemas.openxmlformats.org/officeDocument/2006/relationships/slideLayout" Target="../slideLayouts/slideLayout549.xml"/><Relationship Id="rId42" Type="http://schemas.openxmlformats.org/officeDocument/2006/relationships/slideLayout" Target="../slideLayouts/slideLayout557.xml"/><Relationship Id="rId47" Type="http://schemas.openxmlformats.org/officeDocument/2006/relationships/image" Target="../media/image1.png"/><Relationship Id="rId7" Type="http://schemas.openxmlformats.org/officeDocument/2006/relationships/slideLayout" Target="../slideLayouts/slideLayout522.xml"/><Relationship Id="rId2" Type="http://schemas.openxmlformats.org/officeDocument/2006/relationships/slideLayout" Target="../slideLayouts/slideLayout517.xml"/><Relationship Id="rId16" Type="http://schemas.openxmlformats.org/officeDocument/2006/relationships/slideLayout" Target="../slideLayouts/slideLayout531.xml"/><Relationship Id="rId29" Type="http://schemas.openxmlformats.org/officeDocument/2006/relationships/slideLayout" Target="../slideLayouts/slideLayout544.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24" Type="http://schemas.openxmlformats.org/officeDocument/2006/relationships/slideLayout" Target="../slideLayouts/slideLayout539.xml"/><Relationship Id="rId32" Type="http://schemas.openxmlformats.org/officeDocument/2006/relationships/slideLayout" Target="../slideLayouts/slideLayout547.xml"/><Relationship Id="rId37" Type="http://schemas.openxmlformats.org/officeDocument/2006/relationships/slideLayout" Target="../slideLayouts/slideLayout552.xml"/><Relationship Id="rId40" Type="http://schemas.openxmlformats.org/officeDocument/2006/relationships/slideLayout" Target="../slideLayouts/slideLayout555.xml"/><Relationship Id="rId45" Type="http://schemas.openxmlformats.org/officeDocument/2006/relationships/slideLayout" Target="../slideLayouts/slideLayout560.xml"/><Relationship Id="rId5" Type="http://schemas.openxmlformats.org/officeDocument/2006/relationships/slideLayout" Target="../slideLayouts/slideLayout520.xml"/><Relationship Id="rId15" Type="http://schemas.openxmlformats.org/officeDocument/2006/relationships/slideLayout" Target="../slideLayouts/slideLayout530.xml"/><Relationship Id="rId23" Type="http://schemas.openxmlformats.org/officeDocument/2006/relationships/slideLayout" Target="../slideLayouts/slideLayout538.xml"/><Relationship Id="rId28" Type="http://schemas.openxmlformats.org/officeDocument/2006/relationships/slideLayout" Target="../slideLayouts/slideLayout543.xml"/><Relationship Id="rId36" Type="http://schemas.openxmlformats.org/officeDocument/2006/relationships/slideLayout" Target="../slideLayouts/slideLayout551.xml"/><Relationship Id="rId10" Type="http://schemas.openxmlformats.org/officeDocument/2006/relationships/slideLayout" Target="../slideLayouts/slideLayout525.xml"/><Relationship Id="rId19" Type="http://schemas.openxmlformats.org/officeDocument/2006/relationships/slideLayout" Target="../slideLayouts/slideLayout534.xml"/><Relationship Id="rId31" Type="http://schemas.openxmlformats.org/officeDocument/2006/relationships/slideLayout" Target="../slideLayouts/slideLayout546.xml"/><Relationship Id="rId44" Type="http://schemas.openxmlformats.org/officeDocument/2006/relationships/slideLayout" Target="../slideLayouts/slideLayout559.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4" Type="http://schemas.openxmlformats.org/officeDocument/2006/relationships/slideLayout" Target="../slideLayouts/slideLayout529.xml"/><Relationship Id="rId22" Type="http://schemas.openxmlformats.org/officeDocument/2006/relationships/slideLayout" Target="../slideLayouts/slideLayout537.xml"/><Relationship Id="rId27" Type="http://schemas.openxmlformats.org/officeDocument/2006/relationships/slideLayout" Target="../slideLayouts/slideLayout542.xml"/><Relationship Id="rId30" Type="http://schemas.openxmlformats.org/officeDocument/2006/relationships/slideLayout" Target="../slideLayouts/slideLayout545.xml"/><Relationship Id="rId35" Type="http://schemas.openxmlformats.org/officeDocument/2006/relationships/slideLayout" Target="../slideLayouts/slideLayout550.xml"/><Relationship Id="rId43" Type="http://schemas.openxmlformats.org/officeDocument/2006/relationships/slideLayout" Target="../slideLayouts/slideLayout558.xml"/><Relationship Id="rId8" Type="http://schemas.openxmlformats.org/officeDocument/2006/relationships/slideLayout" Target="../slideLayouts/slideLayout523.xml"/><Relationship Id="rId3" Type="http://schemas.openxmlformats.org/officeDocument/2006/relationships/slideLayout" Target="../slideLayouts/slideLayout518.xml"/><Relationship Id="rId12" Type="http://schemas.openxmlformats.org/officeDocument/2006/relationships/slideLayout" Target="../slideLayouts/slideLayout527.xml"/><Relationship Id="rId17" Type="http://schemas.openxmlformats.org/officeDocument/2006/relationships/slideLayout" Target="../slideLayouts/slideLayout532.xml"/><Relationship Id="rId25" Type="http://schemas.openxmlformats.org/officeDocument/2006/relationships/slideLayout" Target="../slideLayouts/slideLayout540.xml"/><Relationship Id="rId33" Type="http://schemas.openxmlformats.org/officeDocument/2006/relationships/slideLayout" Target="../slideLayouts/slideLayout548.xml"/><Relationship Id="rId38" Type="http://schemas.openxmlformats.org/officeDocument/2006/relationships/slideLayout" Target="../slideLayouts/slideLayout553.xml"/><Relationship Id="rId46" Type="http://schemas.openxmlformats.org/officeDocument/2006/relationships/theme" Target="../theme/theme10.xml"/><Relationship Id="rId20" Type="http://schemas.openxmlformats.org/officeDocument/2006/relationships/slideLayout" Target="../slideLayouts/slideLayout535.xml"/><Relationship Id="rId41" Type="http://schemas.openxmlformats.org/officeDocument/2006/relationships/slideLayout" Target="../slideLayouts/slideLayout55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573.xml"/><Relationship Id="rId18" Type="http://schemas.openxmlformats.org/officeDocument/2006/relationships/slideLayout" Target="../slideLayouts/slideLayout578.xml"/><Relationship Id="rId26" Type="http://schemas.openxmlformats.org/officeDocument/2006/relationships/slideLayout" Target="../slideLayouts/slideLayout586.xml"/><Relationship Id="rId39" Type="http://schemas.openxmlformats.org/officeDocument/2006/relationships/slideLayout" Target="../slideLayouts/slideLayout599.xml"/><Relationship Id="rId21" Type="http://schemas.openxmlformats.org/officeDocument/2006/relationships/slideLayout" Target="../slideLayouts/slideLayout581.xml"/><Relationship Id="rId34" Type="http://schemas.openxmlformats.org/officeDocument/2006/relationships/slideLayout" Target="../slideLayouts/slideLayout594.xml"/><Relationship Id="rId42" Type="http://schemas.openxmlformats.org/officeDocument/2006/relationships/slideLayout" Target="../slideLayouts/slideLayout602.xml"/><Relationship Id="rId7" Type="http://schemas.openxmlformats.org/officeDocument/2006/relationships/slideLayout" Target="../slideLayouts/slideLayout567.xml"/><Relationship Id="rId2" Type="http://schemas.openxmlformats.org/officeDocument/2006/relationships/slideLayout" Target="../slideLayouts/slideLayout562.xml"/><Relationship Id="rId16" Type="http://schemas.openxmlformats.org/officeDocument/2006/relationships/slideLayout" Target="../slideLayouts/slideLayout576.xml"/><Relationship Id="rId29" Type="http://schemas.openxmlformats.org/officeDocument/2006/relationships/slideLayout" Target="../slideLayouts/slideLayout589.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24" Type="http://schemas.openxmlformats.org/officeDocument/2006/relationships/slideLayout" Target="../slideLayouts/slideLayout584.xml"/><Relationship Id="rId32" Type="http://schemas.openxmlformats.org/officeDocument/2006/relationships/slideLayout" Target="../slideLayouts/slideLayout592.xml"/><Relationship Id="rId37" Type="http://schemas.openxmlformats.org/officeDocument/2006/relationships/slideLayout" Target="../slideLayouts/slideLayout597.xml"/><Relationship Id="rId40" Type="http://schemas.openxmlformats.org/officeDocument/2006/relationships/slideLayout" Target="../slideLayouts/slideLayout600.xml"/><Relationship Id="rId45" Type="http://schemas.openxmlformats.org/officeDocument/2006/relationships/image" Target="../media/image1.png"/><Relationship Id="rId5" Type="http://schemas.openxmlformats.org/officeDocument/2006/relationships/slideLayout" Target="../slideLayouts/slideLayout565.xml"/><Relationship Id="rId15" Type="http://schemas.openxmlformats.org/officeDocument/2006/relationships/slideLayout" Target="../slideLayouts/slideLayout575.xml"/><Relationship Id="rId23" Type="http://schemas.openxmlformats.org/officeDocument/2006/relationships/slideLayout" Target="../slideLayouts/slideLayout583.xml"/><Relationship Id="rId28" Type="http://schemas.openxmlformats.org/officeDocument/2006/relationships/slideLayout" Target="../slideLayouts/slideLayout588.xml"/><Relationship Id="rId36" Type="http://schemas.openxmlformats.org/officeDocument/2006/relationships/slideLayout" Target="../slideLayouts/slideLayout596.xml"/><Relationship Id="rId10" Type="http://schemas.openxmlformats.org/officeDocument/2006/relationships/slideLayout" Target="../slideLayouts/slideLayout570.xml"/><Relationship Id="rId19" Type="http://schemas.openxmlformats.org/officeDocument/2006/relationships/slideLayout" Target="../slideLayouts/slideLayout579.xml"/><Relationship Id="rId31" Type="http://schemas.openxmlformats.org/officeDocument/2006/relationships/slideLayout" Target="../slideLayouts/slideLayout591.xml"/><Relationship Id="rId44" Type="http://schemas.openxmlformats.org/officeDocument/2006/relationships/theme" Target="../theme/theme11.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slideLayout" Target="../slideLayouts/slideLayout574.xml"/><Relationship Id="rId22" Type="http://schemas.openxmlformats.org/officeDocument/2006/relationships/slideLayout" Target="../slideLayouts/slideLayout582.xml"/><Relationship Id="rId27" Type="http://schemas.openxmlformats.org/officeDocument/2006/relationships/slideLayout" Target="../slideLayouts/slideLayout587.xml"/><Relationship Id="rId30" Type="http://schemas.openxmlformats.org/officeDocument/2006/relationships/slideLayout" Target="../slideLayouts/slideLayout590.xml"/><Relationship Id="rId35" Type="http://schemas.openxmlformats.org/officeDocument/2006/relationships/slideLayout" Target="../slideLayouts/slideLayout595.xml"/><Relationship Id="rId43" Type="http://schemas.openxmlformats.org/officeDocument/2006/relationships/slideLayout" Target="../slideLayouts/slideLayout603.xml"/><Relationship Id="rId8" Type="http://schemas.openxmlformats.org/officeDocument/2006/relationships/slideLayout" Target="../slideLayouts/slideLayout568.xml"/><Relationship Id="rId3" Type="http://schemas.openxmlformats.org/officeDocument/2006/relationships/slideLayout" Target="../slideLayouts/slideLayout563.xml"/><Relationship Id="rId12" Type="http://schemas.openxmlformats.org/officeDocument/2006/relationships/slideLayout" Target="../slideLayouts/slideLayout572.xml"/><Relationship Id="rId17" Type="http://schemas.openxmlformats.org/officeDocument/2006/relationships/slideLayout" Target="../slideLayouts/slideLayout577.xml"/><Relationship Id="rId25" Type="http://schemas.openxmlformats.org/officeDocument/2006/relationships/slideLayout" Target="../slideLayouts/slideLayout585.xml"/><Relationship Id="rId33" Type="http://schemas.openxmlformats.org/officeDocument/2006/relationships/slideLayout" Target="../slideLayouts/slideLayout593.xml"/><Relationship Id="rId38" Type="http://schemas.openxmlformats.org/officeDocument/2006/relationships/slideLayout" Target="../slideLayouts/slideLayout598.xml"/><Relationship Id="rId20" Type="http://schemas.openxmlformats.org/officeDocument/2006/relationships/slideLayout" Target="../slideLayouts/slideLayout580.xml"/><Relationship Id="rId41" Type="http://schemas.openxmlformats.org/officeDocument/2006/relationships/slideLayout" Target="../slideLayouts/slideLayout60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42" Type="http://schemas.openxmlformats.org/officeDocument/2006/relationships/slideLayout" Target="../slideLayouts/slideLayout85.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slideLayout" Target="../slideLayouts/slideLayout83.xml"/><Relationship Id="rId45" Type="http://schemas.openxmlformats.org/officeDocument/2006/relationships/theme" Target="../theme/theme2.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4" Type="http://schemas.openxmlformats.org/officeDocument/2006/relationships/slideLayout" Target="../slideLayouts/slideLayout8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43" Type="http://schemas.openxmlformats.org/officeDocument/2006/relationships/slideLayout" Target="../slideLayouts/slideLayout86.xml"/><Relationship Id="rId8" Type="http://schemas.openxmlformats.org/officeDocument/2006/relationships/slideLayout" Target="../slideLayouts/slideLayout51.xml"/><Relationship Id="rId3" Type="http://schemas.openxmlformats.org/officeDocument/2006/relationships/slideLayout" Target="../slideLayouts/slideLayout46.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46" Type="http://schemas.openxmlformats.org/officeDocument/2006/relationships/image" Target="../media/image1.png"/><Relationship Id="rId20" Type="http://schemas.openxmlformats.org/officeDocument/2006/relationships/slideLayout" Target="../slideLayouts/slideLayout63.xml"/><Relationship Id="rId41"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50" Type="http://schemas.openxmlformats.org/officeDocument/2006/relationships/slideLayout" Target="../slideLayouts/slideLayout137.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slideLayout" Target="../slideLayouts/slideLayout116.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image" Target="../media/image1.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8" Type="http://schemas.openxmlformats.org/officeDocument/2006/relationships/slideLayout" Target="../slideLayouts/slideLayout95.xml"/><Relationship Id="rId51" Type="http://schemas.openxmlformats.org/officeDocument/2006/relationships/theme" Target="../theme/theme3.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9" Type="http://schemas.openxmlformats.org/officeDocument/2006/relationships/slideLayout" Target="../slideLayouts/slideLayout176.xml"/><Relationship Id="rId21" Type="http://schemas.openxmlformats.org/officeDocument/2006/relationships/slideLayout" Target="../slideLayouts/slideLayout158.xml"/><Relationship Id="rId34" Type="http://schemas.openxmlformats.org/officeDocument/2006/relationships/slideLayout" Target="../slideLayouts/slideLayout171.xml"/><Relationship Id="rId42" Type="http://schemas.openxmlformats.org/officeDocument/2006/relationships/slideLayout" Target="../slideLayouts/slideLayout179.xml"/><Relationship Id="rId47" Type="http://schemas.openxmlformats.org/officeDocument/2006/relationships/image" Target="../media/image1.png"/><Relationship Id="rId7" Type="http://schemas.openxmlformats.org/officeDocument/2006/relationships/slideLayout" Target="../slideLayouts/slideLayout144.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32" Type="http://schemas.openxmlformats.org/officeDocument/2006/relationships/slideLayout" Target="../slideLayouts/slideLayout169.xml"/><Relationship Id="rId37" Type="http://schemas.openxmlformats.org/officeDocument/2006/relationships/slideLayout" Target="../slideLayouts/slideLayout174.xml"/><Relationship Id="rId40" Type="http://schemas.openxmlformats.org/officeDocument/2006/relationships/slideLayout" Target="../slideLayouts/slideLayout177.xml"/><Relationship Id="rId45" Type="http://schemas.openxmlformats.org/officeDocument/2006/relationships/slideLayout" Target="../slideLayouts/slideLayout182.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36" Type="http://schemas.openxmlformats.org/officeDocument/2006/relationships/slideLayout" Target="../slideLayouts/slideLayout173.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slideLayout" Target="../slideLayouts/slideLayout168.xml"/><Relationship Id="rId44" Type="http://schemas.openxmlformats.org/officeDocument/2006/relationships/slideLayout" Target="../slideLayouts/slideLayout181.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 Id="rId35" Type="http://schemas.openxmlformats.org/officeDocument/2006/relationships/slideLayout" Target="../slideLayouts/slideLayout172.xml"/><Relationship Id="rId43" Type="http://schemas.openxmlformats.org/officeDocument/2006/relationships/slideLayout" Target="../slideLayouts/slideLayout180.xml"/><Relationship Id="rId8" Type="http://schemas.openxmlformats.org/officeDocument/2006/relationships/slideLayout" Target="../slideLayouts/slideLayout145.xml"/><Relationship Id="rId3" Type="http://schemas.openxmlformats.org/officeDocument/2006/relationships/slideLayout" Target="../slideLayouts/slideLayout140.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33" Type="http://schemas.openxmlformats.org/officeDocument/2006/relationships/slideLayout" Target="../slideLayouts/slideLayout170.xml"/><Relationship Id="rId38" Type="http://schemas.openxmlformats.org/officeDocument/2006/relationships/slideLayout" Target="../slideLayouts/slideLayout175.xml"/><Relationship Id="rId46" Type="http://schemas.openxmlformats.org/officeDocument/2006/relationships/theme" Target="../theme/theme4.xml"/><Relationship Id="rId20" Type="http://schemas.openxmlformats.org/officeDocument/2006/relationships/slideLayout" Target="../slideLayouts/slideLayout157.xml"/><Relationship Id="rId41" Type="http://schemas.openxmlformats.org/officeDocument/2006/relationships/slideLayout" Target="../slideLayouts/slideLayout17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08.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slideLayout" Target="../slideLayouts/slideLayout232.xml"/><Relationship Id="rId55" Type="http://schemas.openxmlformats.org/officeDocument/2006/relationships/slideLayout" Target="../slideLayouts/slideLayout237.xml"/><Relationship Id="rId63" Type="http://schemas.openxmlformats.org/officeDocument/2006/relationships/slideLayout" Target="../slideLayouts/slideLayout24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9" Type="http://schemas.openxmlformats.org/officeDocument/2006/relationships/slideLayout" Target="../slideLayouts/slideLayout211.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3" Type="http://schemas.openxmlformats.org/officeDocument/2006/relationships/slideLayout" Target="../slideLayouts/slideLayout235.xml"/><Relationship Id="rId58" Type="http://schemas.openxmlformats.org/officeDocument/2006/relationships/slideLayout" Target="../slideLayouts/slideLayout240.xml"/><Relationship Id="rId66" Type="http://schemas.openxmlformats.org/officeDocument/2006/relationships/theme" Target="../theme/theme5.xml"/><Relationship Id="rId5" Type="http://schemas.openxmlformats.org/officeDocument/2006/relationships/slideLayout" Target="../slideLayouts/slideLayout187.xml"/><Relationship Id="rId61" Type="http://schemas.openxmlformats.org/officeDocument/2006/relationships/slideLayout" Target="../slideLayouts/slideLayout243.xml"/><Relationship Id="rId19" Type="http://schemas.openxmlformats.org/officeDocument/2006/relationships/slideLayout" Target="../slideLayouts/slideLayout20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slideLayout" Target="../slideLayouts/slideLayout230.xml"/><Relationship Id="rId56" Type="http://schemas.openxmlformats.org/officeDocument/2006/relationships/slideLayout" Target="../slideLayouts/slideLayout238.xml"/><Relationship Id="rId64" Type="http://schemas.openxmlformats.org/officeDocument/2006/relationships/slideLayout" Target="../slideLayouts/slideLayout246.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59" Type="http://schemas.openxmlformats.org/officeDocument/2006/relationships/slideLayout" Target="../slideLayouts/slideLayout241.xml"/><Relationship Id="rId67" Type="http://schemas.openxmlformats.org/officeDocument/2006/relationships/image" Target="../media/image1.png"/><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54" Type="http://schemas.openxmlformats.org/officeDocument/2006/relationships/slideLayout" Target="../slideLayouts/slideLayout236.xml"/><Relationship Id="rId62" Type="http://schemas.openxmlformats.org/officeDocument/2006/relationships/slideLayout" Target="../slideLayouts/slideLayout24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slideLayout" Target="../slideLayouts/slideLayout231.xml"/><Relationship Id="rId57" Type="http://schemas.openxmlformats.org/officeDocument/2006/relationships/slideLayout" Target="../slideLayouts/slideLayout239.xml"/><Relationship Id="rId10" Type="http://schemas.openxmlformats.org/officeDocument/2006/relationships/slideLayout" Target="../slideLayouts/slideLayout192.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52" Type="http://schemas.openxmlformats.org/officeDocument/2006/relationships/slideLayout" Target="../slideLayouts/slideLayout234.xml"/><Relationship Id="rId60" Type="http://schemas.openxmlformats.org/officeDocument/2006/relationships/slideLayout" Target="../slideLayouts/slideLayout242.xml"/><Relationship Id="rId65" Type="http://schemas.openxmlformats.org/officeDocument/2006/relationships/slideLayout" Target="../slideLayouts/slideLayout247.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9" Type="http://schemas.openxmlformats.org/officeDocument/2006/relationships/slideLayout" Target="../slideLayouts/slideLayout221.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73.xml"/><Relationship Id="rId21" Type="http://schemas.openxmlformats.org/officeDocument/2006/relationships/slideLayout" Target="../slideLayouts/slideLayout268.xml"/><Relationship Id="rId42" Type="http://schemas.openxmlformats.org/officeDocument/2006/relationships/slideLayout" Target="../slideLayouts/slideLayout289.xml"/><Relationship Id="rId47" Type="http://schemas.openxmlformats.org/officeDocument/2006/relationships/slideLayout" Target="../slideLayouts/slideLayout294.xml"/><Relationship Id="rId63" Type="http://schemas.openxmlformats.org/officeDocument/2006/relationships/slideLayout" Target="../slideLayouts/slideLayout310.xml"/><Relationship Id="rId68" Type="http://schemas.openxmlformats.org/officeDocument/2006/relationships/slideLayout" Target="../slideLayouts/slideLayout315.xml"/><Relationship Id="rId7" Type="http://schemas.openxmlformats.org/officeDocument/2006/relationships/slideLayout" Target="../slideLayouts/slideLayout254.xml"/><Relationship Id="rId71" Type="http://schemas.openxmlformats.org/officeDocument/2006/relationships/theme" Target="../theme/theme6.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9" Type="http://schemas.openxmlformats.org/officeDocument/2006/relationships/slideLayout" Target="../slideLayouts/slideLayout276.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37" Type="http://schemas.openxmlformats.org/officeDocument/2006/relationships/slideLayout" Target="../slideLayouts/slideLayout284.xml"/><Relationship Id="rId40" Type="http://schemas.openxmlformats.org/officeDocument/2006/relationships/slideLayout" Target="../slideLayouts/slideLayout287.xml"/><Relationship Id="rId45" Type="http://schemas.openxmlformats.org/officeDocument/2006/relationships/slideLayout" Target="../slideLayouts/slideLayout292.xml"/><Relationship Id="rId53" Type="http://schemas.openxmlformats.org/officeDocument/2006/relationships/slideLayout" Target="../slideLayouts/slideLayout300.xml"/><Relationship Id="rId58" Type="http://schemas.openxmlformats.org/officeDocument/2006/relationships/slideLayout" Target="../slideLayouts/slideLayout305.xml"/><Relationship Id="rId66" Type="http://schemas.openxmlformats.org/officeDocument/2006/relationships/slideLayout" Target="../slideLayouts/slideLayout313.xml"/><Relationship Id="rId5" Type="http://schemas.openxmlformats.org/officeDocument/2006/relationships/slideLayout" Target="../slideLayouts/slideLayout252.xml"/><Relationship Id="rId61" Type="http://schemas.openxmlformats.org/officeDocument/2006/relationships/slideLayout" Target="../slideLayouts/slideLayout308.xml"/><Relationship Id="rId19" Type="http://schemas.openxmlformats.org/officeDocument/2006/relationships/slideLayout" Target="../slideLayouts/slideLayout26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 Id="rId35" Type="http://schemas.openxmlformats.org/officeDocument/2006/relationships/slideLayout" Target="../slideLayouts/slideLayout282.xml"/><Relationship Id="rId43" Type="http://schemas.openxmlformats.org/officeDocument/2006/relationships/slideLayout" Target="../slideLayouts/slideLayout290.xml"/><Relationship Id="rId48" Type="http://schemas.openxmlformats.org/officeDocument/2006/relationships/slideLayout" Target="../slideLayouts/slideLayout295.xml"/><Relationship Id="rId56" Type="http://schemas.openxmlformats.org/officeDocument/2006/relationships/slideLayout" Target="../slideLayouts/slideLayout303.xml"/><Relationship Id="rId64" Type="http://schemas.openxmlformats.org/officeDocument/2006/relationships/slideLayout" Target="../slideLayouts/slideLayout311.xml"/><Relationship Id="rId69" Type="http://schemas.openxmlformats.org/officeDocument/2006/relationships/slideLayout" Target="../slideLayouts/slideLayout316.xml"/><Relationship Id="rId8" Type="http://schemas.openxmlformats.org/officeDocument/2006/relationships/slideLayout" Target="../slideLayouts/slideLayout255.xml"/><Relationship Id="rId51" Type="http://schemas.openxmlformats.org/officeDocument/2006/relationships/slideLayout" Target="../slideLayouts/slideLayout298.xml"/><Relationship Id="rId72" Type="http://schemas.openxmlformats.org/officeDocument/2006/relationships/image" Target="../media/image1.png"/><Relationship Id="rId3" Type="http://schemas.openxmlformats.org/officeDocument/2006/relationships/slideLayout" Target="../slideLayouts/slideLayout250.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slideLayout" Target="../slideLayouts/slideLayout280.xml"/><Relationship Id="rId38" Type="http://schemas.openxmlformats.org/officeDocument/2006/relationships/slideLayout" Target="../slideLayouts/slideLayout285.xml"/><Relationship Id="rId46" Type="http://schemas.openxmlformats.org/officeDocument/2006/relationships/slideLayout" Target="../slideLayouts/slideLayout293.xml"/><Relationship Id="rId59" Type="http://schemas.openxmlformats.org/officeDocument/2006/relationships/slideLayout" Target="../slideLayouts/slideLayout306.xml"/><Relationship Id="rId67" Type="http://schemas.openxmlformats.org/officeDocument/2006/relationships/slideLayout" Target="../slideLayouts/slideLayout314.xml"/><Relationship Id="rId20" Type="http://schemas.openxmlformats.org/officeDocument/2006/relationships/slideLayout" Target="../slideLayouts/slideLayout267.xml"/><Relationship Id="rId41" Type="http://schemas.openxmlformats.org/officeDocument/2006/relationships/slideLayout" Target="../slideLayouts/slideLayout288.xml"/><Relationship Id="rId54" Type="http://schemas.openxmlformats.org/officeDocument/2006/relationships/slideLayout" Target="../slideLayouts/slideLayout301.xml"/><Relationship Id="rId62" Type="http://schemas.openxmlformats.org/officeDocument/2006/relationships/slideLayout" Target="../slideLayouts/slideLayout309.xml"/><Relationship Id="rId70" Type="http://schemas.openxmlformats.org/officeDocument/2006/relationships/slideLayout" Target="../slideLayouts/slideLayout317.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36" Type="http://schemas.openxmlformats.org/officeDocument/2006/relationships/slideLayout" Target="../slideLayouts/slideLayout283.xml"/><Relationship Id="rId49" Type="http://schemas.openxmlformats.org/officeDocument/2006/relationships/slideLayout" Target="../slideLayouts/slideLayout296.xml"/><Relationship Id="rId57" Type="http://schemas.openxmlformats.org/officeDocument/2006/relationships/slideLayout" Target="../slideLayouts/slideLayout304.xml"/><Relationship Id="rId10" Type="http://schemas.openxmlformats.org/officeDocument/2006/relationships/slideLayout" Target="../slideLayouts/slideLayout257.xml"/><Relationship Id="rId31" Type="http://schemas.openxmlformats.org/officeDocument/2006/relationships/slideLayout" Target="../slideLayouts/slideLayout278.xml"/><Relationship Id="rId44" Type="http://schemas.openxmlformats.org/officeDocument/2006/relationships/slideLayout" Target="../slideLayouts/slideLayout291.xml"/><Relationship Id="rId52" Type="http://schemas.openxmlformats.org/officeDocument/2006/relationships/slideLayout" Target="../slideLayouts/slideLayout299.xml"/><Relationship Id="rId60" Type="http://schemas.openxmlformats.org/officeDocument/2006/relationships/slideLayout" Target="../slideLayouts/slideLayout307.xml"/><Relationship Id="rId65" Type="http://schemas.openxmlformats.org/officeDocument/2006/relationships/slideLayout" Target="../slideLayouts/slideLayout312.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9" Type="http://schemas.openxmlformats.org/officeDocument/2006/relationships/slideLayout" Target="../slideLayouts/slideLayout286.xml"/><Relationship Id="rId34" Type="http://schemas.openxmlformats.org/officeDocument/2006/relationships/slideLayout" Target="../slideLayouts/slideLayout281.xml"/><Relationship Id="rId50" Type="http://schemas.openxmlformats.org/officeDocument/2006/relationships/slideLayout" Target="../slideLayouts/slideLayout297.xml"/><Relationship Id="rId55" Type="http://schemas.openxmlformats.org/officeDocument/2006/relationships/slideLayout" Target="../slideLayouts/slideLayout302.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43.xml"/><Relationship Id="rId21" Type="http://schemas.openxmlformats.org/officeDocument/2006/relationships/slideLayout" Target="../slideLayouts/slideLayout338.xml"/><Relationship Id="rId42" Type="http://schemas.openxmlformats.org/officeDocument/2006/relationships/slideLayout" Target="../slideLayouts/slideLayout359.xml"/><Relationship Id="rId47" Type="http://schemas.openxmlformats.org/officeDocument/2006/relationships/slideLayout" Target="../slideLayouts/slideLayout364.xml"/><Relationship Id="rId63" Type="http://schemas.openxmlformats.org/officeDocument/2006/relationships/slideLayout" Target="../slideLayouts/slideLayout380.xml"/><Relationship Id="rId68" Type="http://schemas.openxmlformats.org/officeDocument/2006/relationships/slideLayout" Target="../slideLayouts/slideLayout385.xml"/><Relationship Id="rId7" Type="http://schemas.openxmlformats.org/officeDocument/2006/relationships/slideLayout" Target="../slideLayouts/slideLayout324.xml"/><Relationship Id="rId71" Type="http://schemas.openxmlformats.org/officeDocument/2006/relationships/theme" Target="../theme/theme7.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9" Type="http://schemas.openxmlformats.org/officeDocument/2006/relationships/slideLayout" Target="../slideLayouts/slideLayout346.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32" Type="http://schemas.openxmlformats.org/officeDocument/2006/relationships/slideLayout" Target="../slideLayouts/slideLayout349.xml"/><Relationship Id="rId37" Type="http://schemas.openxmlformats.org/officeDocument/2006/relationships/slideLayout" Target="../slideLayouts/slideLayout354.xml"/><Relationship Id="rId40" Type="http://schemas.openxmlformats.org/officeDocument/2006/relationships/slideLayout" Target="../slideLayouts/slideLayout357.xml"/><Relationship Id="rId45" Type="http://schemas.openxmlformats.org/officeDocument/2006/relationships/slideLayout" Target="../slideLayouts/slideLayout362.xml"/><Relationship Id="rId53" Type="http://schemas.openxmlformats.org/officeDocument/2006/relationships/slideLayout" Target="../slideLayouts/slideLayout370.xml"/><Relationship Id="rId58" Type="http://schemas.openxmlformats.org/officeDocument/2006/relationships/slideLayout" Target="../slideLayouts/slideLayout375.xml"/><Relationship Id="rId66" Type="http://schemas.openxmlformats.org/officeDocument/2006/relationships/slideLayout" Target="../slideLayouts/slideLayout383.xml"/><Relationship Id="rId5" Type="http://schemas.openxmlformats.org/officeDocument/2006/relationships/slideLayout" Target="../slideLayouts/slideLayout322.xml"/><Relationship Id="rId61" Type="http://schemas.openxmlformats.org/officeDocument/2006/relationships/slideLayout" Target="../slideLayouts/slideLayout378.xml"/><Relationship Id="rId19" Type="http://schemas.openxmlformats.org/officeDocument/2006/relationships/slideLayout" Target="../slideLayouts/slideLayout33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slideLayout" Target="../slideLayouts/slideLayout344.xml"/><Relationship Id="rId30" Type="http://schemas.openxmlformats.org/officeDocument/2006/relationships/slideLayout" Target="../slideLayouts/slideLayout347.xml"/><Relationship Id="rId35" Type="http://schemas.openxmlformats.org/officeDocument/2006/relationships/slideLayout" Target="../slideLayouts/slideLayout352.xml"/><Relationship Id="rId43" Type="http://schemas.openxmlformats.org/officeDocument/2006/relationships/slideLayout" Target="../slideLayouts/slideLayout360.xml"/><Relationship Id="rId48" Type="http://schemas.openxmlformats.org/officeDocument/2006/relationships/slideLayout" Target="../slideLayouts/slideLayout365.xml"/><Relationship Id="rId56" Type="http://schemas.openxmlformats.org/officeDocument/2006/relationships/slideLayout" Target="../slideLayouts/slideLayout373.xml"/><Relationship Id="rId64" Type="http://schemas.openxmlformats.org/officeDocument/2006/relationships/slideLayout" Target="../slideLayouts/slideLayout381.xml"/><Relationship Id="rId69" Type="http://schemas.openxmlformats.org/officeDocument/2006/relationships/slideLayout" Target="../slideLayouts/slideLayout386.xml"/><Relationship Id="rId8" Type="http://schemas.openxmlformats.org/officeDocument/2006/relationships/slideLayout" Target="../slideLayouts/slideLayout325.xml"/><Relationship Id="rId51" Type="http://schemas.openxmlformats.org/officeDocument/2006/relationships/slideLayout" Target="../slideLayouts/slideLayout368.xml"/><Relationship Id="rId72" Type="http://schemas.openxmlformats.org/officeDocument/2006/relationships/image" Target="../media/image1.png"/><Relationship Id="rId3" Type="http://schemas.openxmlformats.org/officeDocument/2006/relationships/slideLayout" Target="../slideLayouts/slideLayout320.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33" Type="http://schemas.openxmlformats.org/officeDocument/2006/relationships/slideLayout" Target="../slideLayouts/slideLayout350.xml"/><Relationship Id="rId38" Type="http://schemas.openxmlformats.org/officeDocument/2006/relationships/slideLayout" Target="../slideLayouts/slideLayout355.xml"/><Relationship Id="rId46" Type="http://schemas.openxmlformats.org/officeDocument/2006/relationships/slideLayout" Target="../slideLayouts/slideLayout363.xml"/><Relationship Id="rId59" Type="http://schemas.openxmlformats.org/officeDocument/2006/relationships/slideLayout" Target="../slideLayouts/slideLayout376.xml"/><Relationship Id="rId67" Type="http://schemas.openxmlformats.org/officeDocument/2006/relationships/slideLayout" Target="../slideLayouts/slideLayout384.xml"/><Relationship Id="rId20" Type="http://schemas.openxmlformats.org/officeDocument/2006/relationships/slideLayout" Target="../slideLayouts/slideLayout337.xml"/><Relationship Id="rId41" Type="http://schemas.openxmlformats.org/officeDocument/2006/relationships/slideLayout" Target="../slideLayouts/slideLayout358.xml"/><Relationship Id="rId54" Type="http://schemas.openxmlformats.org/officeDocument/2006/relationships/slideLayout" Target="../slideLayouts/slideLayout371.xml"/><Relationship Id="rId62" Type="http://schemas.openxmlformats.org/officeDocument/2006/relationships/slideLayout" Target="../slideLayouts/slideLayout379.xml"/><Relationship Id="rId70" Type="http://schemas.openxmlformats.org/officeDocument/2006/relationships/slideLayout" Target="../slideLayouts/slideLayout38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28" Type="http://schemas.openxmlformats.org/officeDocument/2006/relationships/slideLayout" Target="../slideLayouts/slideLayout345.xml"/><Relationship Id="rId36" Type="http://schemas.openxmlformats.org/officeDocument/2006/relationships/slideLayout" Target="../slideLayouts/slideLayout353.xml"/><Relationship Id="rId49" Type="http://schemas.openxmlformats.org/officeDocument/2006/relationships/slideLayout" Target="../slideLayouts/slideLayout366.xml"/><Relationship Id="rId57" Type="http://schemas.openxmlformats.org/officeDocument/2006/relationships/slideLayout" Target="../slideLayouts/slideLayout374.xml"/><Relationship Id="rId10" Type="http://schemas.openxmlformats.org/officeDocument/2006/relationships/slideLayout" Target="../slideLayouts/slideLayout327.xml"/><Relationship Id="rId31" Type="http://schemas.openxmlformats.org/officeDocument/2006/relationships/slideLayout" Target="../slideLayouts/slideLayout348.xml"/><Relationship Id="rId44" Type="http://schemas.openxmlformats.org/officeDocument/2006/relationships/slideLayout" Target="../slideLayouts/slideLayout361.xml"/><Relationship Id="rId52" Type="http://schemas.openxmlformats.org/officeDocument/2006/relationships/slideLayout" Target="../slideLayouts/slideLayout369.xml"/><Relationship Id="rId60" Type="http://schemas.openxmlformats.org/officeDocument/2006/relationships/slideLayout" Target="../slideLayouts/slideLayout377.xml"/><Relationship Id="rId65" Type="http://schemas.openxmlformats.org/officeDocument/2006/relationships/slideLayout" Target="../slideLayouts/slideLayout382.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39" Type="http://schemas.openxmlformats.org/officeDocument/2006/relationships/slideLayout" Target="../slideLayouts/slideLayout356.xml"/><Relationship Id="rId34" Type="http://schemas.openxmlformats.org/officeDocument/2006/relationships/slideLayout" Target="../slideLayouts/slideLayout351.xml"/><Relationship Id="rId50" Type="http://schemas.openxmlformats.org/officeDocument/2006/relationships/slideLayout" Target="../slideLayouts/slideLayout367.xml"/><Relationship Id="rId55" Type="http://schemas.openxmlformats.org/officeDocument/2006/relationships/slideLayout" Target="../slideLayouts/slideLayout372.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413.xml"/><Relationship Id="rId21" Type="http://schemas.openxmlformats.org/officeDocument/2006/relationships/slideLayout" Target="../slideLayouts/slideLayout408.xml"/><Relationship Id="rId34" Type="http://schemas.openxmlformats.org/officeDocument/2006/relationships/slideLayout" Target="../slideLayouts/slideLayout421.xml"/><Relationship Id="rId42" Type="http://schemas.openxmlformats.org/officeDocument/2006/relationships/slideLayout" Target="../slideLayouts/slideLayout429.xml"/><Relationship Id="rId47" Type="http://schemas.openxmlformats.org/officeDocument/2006/relationships/slideLayout" Target="../slideLayouts/slideLayout434.xml"/><Relationship Id="rId50" Type="http://schemas.openxmlformats.org/officeDocument/2006/relationships/slideLayout" Target="../slideLayouts/slideLayout437.xml"/><Relationship Id="rId55" Type="http://schemas.openxmlformats.org/officeDocument/2006/relationships/slideLayout" Target="../slideLayouts/slideLayout442.xml"/><Relationship Id="rId63" Type="http://schemas.openxmlformats.org/officeDocument/2006/relationships/slideLayout" Target="../slideLayouts/slideLayout450.xml"/><Relationship Id="rId7" Type="http://schemas.openxmlformats.org/officeDocument/2006/relationships/slideLayout" Target="../slideLayouts/slideLayout394.xml"/><Relationship Id="rId2" Type="http://schemas.openxmlformats.org/officeDocument/2006/relationships/slideLayout" Target="../slideLayouts/slideLayout389.xml"/><Relationship Id="rId16" Type="http://schemas.openxmlformats.org/officeDocument/2006/relationships/slideLayout" Target="../slideLayouts/slideLayout403.xml"/><Relationship Id="rId29" Type="http://schemas.openxmlformats.org/officeDocument/2006/relationships/slideLayout" Target="../slideLayouts/slideLayout416.xml"/><Relationship Id="rId11" Type="http://schemas.openxmlformats.org/officeDocument/2006/relationships/slideLayout" Target="../slideLayouts/slideLayout398.xml"/><Relationship Id="rId24" Type="http://schemas.openxmlformats.org/officeDocument/2006/relationships/slideLayout" Target="../slideLayouts/slideLayout411.xml"/><Relationship Id="rId32" Type="http://schemas.openxmlformats.org/officeDocument/2006/relationships/slideLayout" Target="../slideLayouts/slideLayout419.xml"/><Relationship Id="rId37" Type="http://schemas.openxmlformats.org/officeDocument/2006/relationships/slideLayout" Target="../slideLayouts/slideLayout424.xml"/><Relationship Id="rId40" Type="http://schemas.openxmlformats.org/officeDocument/2006/relationships/slideLayout" Target="../slideLayouts/slideLayout427.xml"/><Relationship Id="rId45" Type="http://schemas.openxmlformats.org/officeDocument/2006/relationships/slideLayout" Target="../slideLayouts/slideLayout432.xml"/><Relationship Id="rId53" Type="http://schemas.openxmlformats.org/officeDocument/2006/relationships/slideLayout" Target="../slideLayouts/slideLayout440.xml"/><Relationship Id="rId58" Type="http://schemas.openxmlformats.org/officeDocument/2006/relationships/slideLayout" Target="../slideLayouts/slideLayout445.xml"/><Relationship Id="rId66" Type="http://schemas.openxmlformats.org/officeDocument/2006/relationships/theme" Target="../theme/theme8.xml"/><Relationship Id="rId5" Type="http://schemas.openxmlformats.org/officeDocument/2006/relationships/slideLayout" Target="../slideLayouts/slideLayout392.xml"/><Relationship Id="rId61" Type="http://schemas.openxmlformats.org/officeDocument/2006/relationships/slideLayout" Target="../slideLayouts/slideLayout448.xml"/><Relationship Id="rId19" Type="http://schemas.openxmlformats.org/officeDocument/2006/relationships/slideLayout" Target="../slideLayouts/slideLayout406.xml"/><Relationship Id="rId14" Type="http://schemas.openxmlformats.org/officeDocument/2006/relationships/slideLayout" Target="../slideLayouts/slideLayout401.xml"/><Relationship Id="rId22" Type="http://schemas.openxmlformats.org/officeDocument/2006/relationships/slideLayout" Target="../slideLayouts/slideLayout409.xml"/><Relationship Id="rId27" Type="http://schemas.openxmlformats.org/officeDocument/2006/relationships/slideLayout" Target="../slideLayouts/slideLayout414.xml"/><Relationship Id="rId30" Type="http://schemas.openxmlformats.org/officeDocument/2006/relationships/slideLayout" Target="../slideLayouts/slideLayout417.xml"/><Relationship Id="rId35" Type="http://schemas.openxmlformats.org/officeDocument/2006/relationships/slideLayout" Target="../slideLayouts/slideLayout422.xml"/><Relationship Id="rId43" Type="http://schemas.openxmlformats.org/officeDocument/2006/relationships/slideLayout" Target="../slideLayouts/slideLayout430.xml"/><Relationship Id="rId48" Type="http://schemas.openxmlformats.org/officeDocument/2006/relationships/slideLayout" Target="../slideLayouts/slideLayout435.xml"/><Relationship Id="rId56" Type="http://schemas.openxmlformats.org/officeDocument/2006/relationships/slideLayout" Target="../slideLayouts/slideLayout443.xml"/><Relationship Id="rId64" Type="http://schemas.openxmlformats.org/officeDocument/2006/relationships/slideLayout" Target="../slideLayouts/slideLayout451.xml"/><Relationship Id="rId8" Type="http://schemas.openxmlformats.org/officeDocument/2006/relationships/slideLayout" Target="../slideLayouts/slideLayout395.xml"/><Relationship Id="rId51" Type="http://schemas.openxmlformats.org/officeDocument/2006/relationships/slideLayout" Target="../slideLayouts/slideLayout438.xml"/><Relationship Id="rId3" Type="http://schemas.openxmlformats.org/officeDocument/2006/relationships/slideLayout" Target="../slideLayouts/slideLayout390.xml"/><Relationship Id="rId12" Type="http://schemas.openxmlformats.org/officeDocument/2006/relationships/slideLayout" Target="../slideLayouts/slideLayout399.xml"/><Relationship Id="rId17" Type="http://schemas.openxmlformats.org/officeDocument/2006/relationships/slideLayout" Target="../slideLayouts/slideLayout404.xml"/><Relationship Id="rId25" Type="http://schemas.openxmlformats.org/officeDocument/2006/relationships/slideLayout" Target="../slideLayouts/slideLayout412.xml"/><Relationship Id="rId33" Type="http://schemas.openxmlformats.org/officeDocument/2006/relationships/slideLayout" Target="../slideLayouts/slideLayout420.xml"/><Relationship Id="rId38" Type="http://schemas.openxmlformats.org/officeDocument/2006/relationships/slideLayout" Target="../slideLayouts/slideLayout425.xml"/><Relationship Id="rId46" Type="http://schemas.openxmlformats.org/officeDocument/2006/relationships/slideLayout" Target="../slideLayouts/slideLayout433.xml"/><Relationship Id="rId59" Type="http://schemas.openxmlformats.org/officeDocument/2006/relationships/slideLayout" Target="../slideLayouts/slideLayout446.xml"/><Relationship Id="rId67" Type="http://schemas.openxmlformats.org/officeDocument/2006/relationships/image" Target="../media/image1.png"/><Relationship Id="rId20" Type="http://schemas.openxmlformats.org/officeDocument/2006/relationships/slideLayout" Target="../slideLayouts/slideLayout407.xml"/><Relationship Id="rId41" Type="http://schemas.openxmlformats.org/officeDocument/2006/relationships/slideLayout" Target="../slideLayouts/slideLayout428.xml"/><Relationship Id="rId54" Type="http://schemas.openxmlformats.org/officeDocument/2006/relationships/slideLayout" Target="../slideLayouts/slideLayout441.xml"/><Relationship Id="rId62" Type="http://schemas.openxmlformats.org/officeDocument/2006/relationships/slideLayout" Target="../slideLayouts/slideLayout44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5" Type="http://schemas.openxmlformats.org/officeDocument/2006/relationships/slideLayout" Target="../slideLayouts/slideLayout402.xml"/><Relationship Id="rId23" Type="http://schemas.openxmlformats.org/officeDocument/2006/relationships/slideLayout" Target="../slideLayouts/slideLayout410.xml"/><Relationship Id="rId28" Type="http://schemas.openxmlformats.org/officeDocument/2006/relationships/slideLayout" Target="../slideLayouts/slideLayout415.xml"/><Relationship Id="rId36" Type="http://schemas.openxmlformats.org/officeDocument/2006/relationships/slideLayout" Target="../slideLayouts/slideLayout423.xml"/><Relationship Id="rId49" Type="http://schemas.openxmlformats.org/officeDocument/2006/relationships/slideLayout" Target="../slideLayouts/slideLayout436.xml"/><Relationship Id="rId57" Type="http://schemas.openxmlformats.org/officeDocument/2006/relationships/slideLayout" Target="../slideLayouts/slideLayout444.xml"/><Relationship Id="rId10" Type="http://schemas.openxmlformats.org/officeDocument/2006/relationships/slideLayout" Target="../slideLayouts/slideLayout397.xml"/><Relationship Id="rId31" Type="http://schemas.openxmlformats.org/officeDocument/2006/relationships/slideLayout" Target="../slideLayouts/slideLayout418.xml"/><Relationship Id="rId44" Type="http://schemas.openxmlformats.org/officeDocument/2006/relationships/slideLayout" Target="../slideLayouts/slideLayout431.xml"/><Relationship Id="rId52" Type="http://schemas.openxmlformats.org/officeDocument/2006/relationships/slideLayout" Target="../slideLayouts/slideLayout439.xml"/><Relationship Id="rId60" Type="http://schemas.openxmlformats.org/officeDocument/2006/relationships/slideLayout" Target="../slideLayouts/slideLayout447.xml"/><Relationship Id="rId65" Type="http://schemas.openxmlformats.org/officeDocument/2006/relationships/slideLayout" Target="../slideLayouts/slideLayout452.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3" Type="http://schemas.openxmlformats.org/officeDocument/2006/relationships/slideLayout" Target="../slideLayouts/slideLayout400.xml"/><Relationship Id="rId18" Type="http://schemas.openxmlformats.org/officeDocument/2006/relationships/slideLayout" Target="../slideLayouts/slideLayout405.xml"/><Relationship Id="rId39" Type="http://schemas.openxmlformats.org/officeDocument/2006/relationships/slideLayout" Target="../slideLayouts/slideLayout426.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478.xml"/><Relationship Id="rId21" Type="http://schemas.openxmlformats.org/officeDocument/2006/relationships/slideLayout" Target="../slideLayouts/slideLayout473.xml"/><Relationship Id="rId34" Type="http://schemas.openxmlformats.org/officeDocument/2006/relationships/slideLayout" Target="../slideLayouts/slideLayout486.xml"/><Relationship Id="rId42" Type="http://schemas.openxmlformats.org/officeDocument/2006/relationships/slideLayout" Target="../slideLayouts/slideLayout494.xml"/><Relationship Id="rId47" Type="http://schemas.openxmlformats.org/officeDocument/2006/relationships/slideLayout" Target="../slideLayouts/slideLayout499.xml"/><Relationship Id="rId50" Type="http://schemas.openxmlformats.org/officeDocument/2006/relationships/slideLayout" Target="../slideLayouts/slideLayout502.xml"/><Relationship Id="rId55" Type="http://schemas.openxmlformats.org/officeDocument/2006/relationships/slideLayout" Target="../slideLayouts/slideLayout507.xml"/><Relationship Id="rId63" Type="http://schemas.openxmlformats.org/officeDocument/2006/relationships/slideLayout" Target="../slideLayouts/slideLayout515.xml"/><Relationship Id="rId7" Type="http://schemas.openxmlformats.org/officeDocument/2006/relationships/slideLayout" Target="../slideLayouts/slideLayout459.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29" Type="http://schemas.openxmlformats.org/officeDocument/2006/relationships/slideLayout" Target="../slideLayouts/slideLayout481.xml"/><Relationship Id="rId11" Type="http://schemas.openxmlformats.org/officeDocument/2006/relationships/slideLayout" Target="../slideLayouts/slideLayout463.xml"/><Relationship Id="rId24" Type="http://schemas.openxmlformats.org/officeDocument/2006/relationships/slideLayout" Target="../slideLayouts/slideLayout476.xml"/><Relationship Id="rId32" Type="http://schemas.openxmlformats.org/officeDocument/2006/relationships/slideLayout" Target="../slideLayouts/slideLayout484.xml"/><Relationship Id="rId37" Type="http://schemas.openxmlformats.org/officeDocument/2006/relationships/slideLayout" Target="../slideLayouts/slideLayout489.xml"/><Relationship Id="rId40" Type="http://schemas.openxmlformats.org/officeDocument/2006/relationships/slideLayout" Target="../slideLayouts/slideLayout492.xml"/><Relationship Id="rId45" Type="http://schemas.openxmlformats.org/officeDocument/2006/relationships/slideLayout" Target="../slideLayouts/slideLayout497.xml"/><Relationship Id="rId53" Type="http://schemas.openxmlformats.org/officeDocument/2006/relationships/slideLayout" Target="../slideLayouts/slideLayout505.xml"/><Relationship Id="rId58" Type="http://schemas.openxmlformats.org/officeDocument/2006/relationships/slideLayout" Target="../slideLayouts/slideLayout510.xml"/><Relationship Id="rId66" Type="http://schemas.openxmlformats.org/officeDocument/2006/relationships/image" Target="../media/image61.png"/><Relationship Id="rId5" Type="http://schemas.openxmlformats.org/officeDocument/2006/relationships/slideLayout" Target="../slideLayouts/slideLayout457.xml"/><Relationship Id="rId61" Type="http://schemas.openxmlformats.org/officeDocument/2006/relationships/slideLayout" Target="../slideLayouts/slideLayout513.xml"/><Relationship Id="rId19" Type="http://schemas.openxmlformats.org/officeDocument/2006/relationships/slideLayout" Target="../slideLayouts/slideLayout471.xml"/><Relationship Id="rId14" Type="http://schemas.openxmlformats.org/officeDocument/2006/relationships/slideLayout" Target="../slideLayouts/slideLayout466.xml"/><Relationship Id="rId22" Type="http://schemas.openxmlformats.org/officeDocument/2006/relationships/slideLayout" Target="../slideLayouts/slideLayout474.xml"/><Relationship Id="rId27" Type="http://schemas.openxmlformats.org/officeDocument/2006/relationships/slideLayout" Target="../slideLayouts/slideLayout479.xml"/><Relationship Id="rId30" Type="http://schemas.openxmlformats.org/officeDocument/2006/relationships/slideLayout" Target="../slideLayouts/slideLayout482.xml"/><Relationship Id="rId35" Type="http://schemas.openxmlformats.org/officeDocument/2006/relationships/slideLayout" Target="../slideLayouts/slideLayout487.xml"/><Relationship Id="rId43" Type="http://schemas.openxmlformats.org/officeDocument/2006/relationships/slideLayout" Target="../slideLayouts/slideLayout495.xml"/><Relationship Id="rId48" Type="http://schemas.openxmlformats.org/officeDocument/2006/relationships/slideLayout" Target="../slideLayouts/slideLayout500.xml"/><Relationship Id="rId56" Type="http://schemas.openxmlformats.org/officeDocument/2006/relationships/slideLayout" Target="../slideLayouts/slideLayout508.xml"/><Relationship Id="rId64" Type="http://schemas.openxmlformats.org/officeDocument/2006/relationships/theme" Target="../theme/theme9.xml"/><Relationship Id="rId8" Type="http://schemas.openxmlformats.org/officeDocument/2006/relationships/slideLayout" Target="../slideLayouts/slideLayout460.xml"/><Relationship Id="rId51" Type="http://schemas.openxmlformats.org/officeDocument/2006/relationships/slideLayout" Target="../slideLayouts/slideLayout503.xml"/><Relationship Id="rId3" Type="http://schemas.openxmlformats.org/officeDocument/2006/relationships/slideLayout" Target="../slideLayouts/slideLayout455.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5" Type="http://schemas.openxmlformats.org/officeDocument/2006/relationships/slideLayout" Target="../slideLayouts/slideLayout477.xml"/><Relationship Id="rId33" Type="http://schemas.openxmlformats.org/officeDocument/2006/relationships/slideLayout" Target="../slideLayouts/slideLayout485.xml"/><Relationship Id="rId38" Type="http://schemas.openxmlformats.org/officeDocument/2006/relationships/slideLayout" Target="../slideLayouts/slideLayout490.xml"/><Relationship Id="rId46" Type="http://schemas.openxmlformats.org/officeDocument/2006/relationships/slideLayout" Target="../slideLayouts/slideLayout498.xml"/><Relationship Id="rId59" Type="http://schemas.openxmlformats.org/officeDocument/2006/relationships/slideLayout" Target="../slideLayouts/slideLayout511.xml"/><Relationship Id="rId67" Type="http://schemas.openxmlformats.org/officeDocument/2006/relationships/image" Target="../media/image62.svg"/><Relationship Id="rId20" Type="http://schemas.openxmlformats.org/officeDocument/2006/relationships/slideLayout" Target="../slideLayouts/slideLayout472.xml"/><Relationship Id="rId41" Type="http://schemas.openxmlformats.org/officeDocument/2006/relationships/slideLayout" Target="../slideLayouts/slideLayout493.xml"/><Relationship Id="rId54" Type="http://schemas.openxmlformats.org/officeDocument/2006/relationships/slideLayout" Target="../slideLayouts/slideLayout506.xml"/><Relationship Id="rId62" Type="http://schemas.openxmlformats.org/officeDocument/2006/relationships/slideLayout" Target="../slideLayouts/slideLayout51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5" Type="http://schemas.openxmlformats.org/officeDocument/2006/relationships/slideLayout" Target="../slideLayouts/slideLayout467.xml"/><Relationship Id="rId23" Type="http://schemas.openxmlformats.org/officeDocument/2006/relationships/slideLayout" Target="../slideLayouts/slideLayout475.xml"/><Relationship Id="rId28" Type="http://schemas.openxmlformats.org/officeDocument/2006/relationships/slideLayout" Target="../slideLayouts/slideLayout480.xml"/><Relationship Id="rId36" Type="http://schemas.openxmlformats.org/officeDocument/2006/relationships/slideLayout" Target="../slideLayouts/slideLayout488.xml"/><Relationship Id="rId49" Type="http://schemas.openxmlformats.org/officeDocument/2006/relationships/slideLayout" Target="../slideLayouts/slideLayout501.xml"/><Relationship Id="rId57" Type="http://schemas.openxmlformats.org/officeDocument/2006/relationships/slideLayout" Target="../slideLayouts/slideLayout509.xml"/><Relationship Id="rId10" Type="http://schemas.openxmlformats.org/officeDocument/2006/relationships/slideLayout" Target="../slideLayouts/slideLayout462.xml"/><Relationship Id="rId31" Type="http://schemas.openxmlformats.org/officeDocument/2006/relationships/slideLayout" Target="../slideLayouts/slideLayout483.xml"/><Relationship Id="rId44" Type="http://schemas.openxmlformats.org/officeDocument/2006/relationships/slideLayout" Target="../slideLayouts/slideLayout496.xml"/><Relationship Id="rId52" Type="http://schemas.openxmlformats.org/officeDocument/2006/relationships/slideLayout" Target="../slideLayouts/slideLayout504.xml"/><Relationship Id="rId60" Type="http://schemas.openxmlformats.org/officeDocument/2006/relationships/slideLayout" Target="../slideLayouts/slideLayout512.xml"/><Relationship Id="rId65" Type="http://schemas.openxmlformats.org/officeDocument/2006/relationships/image" Target="../media/image60.jpeg"/><Relationship Id="rId4" Type="http://schemas.openxmlformats.org/officeDocument/2006/relationships/slideLayout" Target="../slideLayouts/slideLayout456.xml"/><Relationship Id="rId9" Type="http://schemas.openxmlformats.org/officeDocument/2006/relationships/slideLayout" Target="../slideLayouts/slideLayout461.xml"/><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39" Type="http://schemas.openxmlformats.org/officeDocument/2006/relationships/slideLayout" Target="../slideLayouts/slideLayout4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E0576FA1-EBDF-41C0-83CF-3F0500012E98}"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b="0" i="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46259"/>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365720406"/>
      </p:ext>
    </p:extLst>
  </p:cSld>
  <p:clrMap bg1="dk1" tx1="lt1" bg2="dk2" tx2="lt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 id="2147484116" r:id="rId13"/>
    <p:sldLayoutId id="2147484117" r:id="rId14"/>
    <p:sldLayoutId id="2147484118" r:id="rId15"/>
    <p:sldLayoutId id="2147484119" r:id="rId16"/>
    <p:sldLayoutId id="2147484120" r:id="rId17"/>
    <p:sldLayoutId id="2147484121" r:id="rId18"/>
    <p:sldLayoutId id="2147484122" r:id="rId19"/>
    <p:sldLayoutId id="2147484123" r:id="rId20"/>
    <p:sldLayoutId id="2147484124" r:id="rId21"/>
    <p:sldLayoutId id="2147484125" r:id="rId22"/>
    <p:sldLayoutId id="2147484126" r:id="rId23"/>
    <p:sldLayoutId id="2147484127" r:id="rId24"/>
    <p:sldLayoutId id="2147484128" r:id="rId25"/>
    <p:sldLayoutId id="2147484129" r:id="rId26"/>
    <p:sldLayoutId id="2147484130" r:id="rId27"/>
    <p:sldLayoutId id="2147484131" r:id="rId28"/>
    <p:sldLayoutId id="2147484132" r:id="rId29"/>
    <p:sldLayoutId id="2147484133" r:id="rId30"/>
    <p:sldLayoutId id="2147484134" r:id="rId31"/>
    <p:sldLayoutId id="2147484135" r:id="rId32"/>
    <p:sldLayoutId id="2147484136" r:id="rId33"/>
    <p:sldLayoutId id="2147484137" r:id="rId34"/>
    <p:sldLayoutId id="2147484138" r:id="rId35"/>
    <p:sldLayoutId id="2147484139" r:id="rId36"/>
    <p:sldLayoutId id="2147484140" r:id="rId37"/>
    <p:sldLayoutId id="2147484141" r:id="rId38"/>
    <p:sldLayoutId id="2147484142" r:id="rId39"/>
    <p:sldLayoutId id="2147484143" r:id="rId40"/>
    <p:sldLayoutId id="2147484144" r:id="rId41"/>
    <p:sldLayoutId id="2147484145" r:id="rId42"/>
    <p:sldLayoutId id="2147484146"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463E02F-ECF6-4938-A29A-E34A4A8122E9}" type="datetime1">
              <a:rPr lang="en-US" smtClean="0"/>
              <a:t>4/2/25</a:t>
            </a:fld>
            <a:endParaRPr lang="en-US"/>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b="0" i="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46259"/>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69042171"/>
      </p:ext>
    </p:extLst>
  </p:cSld>
  <p:clrMap bg1="dk1" tx1="lt1" bg2="dk2" tx2="lt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 id="2147485040" r:id="rId12"/>
    <p:sldLayoutId id="2147485041" r:id="rId13"/>
    <p:sldLayoutId id="2147485042" r:id="rId14"/>
    <p:sldLayoutId id="2147485043" r:id="rId15"/>
    <p:sldLayoutId id="2147485044" r:id="rId16"/>
    <p:sldLayoutId id="2147485045" r:id="rId17"/>
    <p:sldLayoutId id="2147485046" r:id="rId18"/>
    <p:sldLayoutId id="2147485047" r:id="rId19"/>
    <p:sldLayoutId id="2147485048" r:id="rId20"/>
    <p:sldLayoutId id="2147485049" r:id="rId21"/>
    <p:sldLayoutId id="2147485050" r:id="rId22"/>
    <p:sldLayoutId id="2147485051" r:id="rId23"/>
    <p:sldLayoutId id="2147485052" r:id="rId24"/>
    <p:sldLayoutId id="2147485053" r:id="rId25"/>
    <p:sldLayoutId id="2147485054" r:id="rId26"/>
    <p:sldLayoutId id="2147485055" r:id="rId27"/>
    <p:sldLayoutId id="2147485056" r:id="rId28"/>
    <p:sldLayoutId id="2147485057" r:id="rId29"/>
    <p:sldLayoutId id="2147485058" r:id="rId30"/>
    <p:sldLayoutId id="2147485059" r:id="rId31"/>
    <p:sldLayoutId id="2147485060" r:id="rId32"/>
    <p:sldLayoutId id="2147485061" r:id="rId33"/>
    <p:sldLayoutId id="2147485062" r:id="rId34"/>
    <p:sldLayoutId id="2147485063" r:id="rId35"/>
    <p:sldLayoutId id="2147485064" r:id="rId36"/>
    <p:sldLayoutId id="2147485065" r:id="rId37"/>
    <p:sldLayoutId id="2147485066" r:id="rId38"/>
    <p:sldLayoutId id="2147485067" r:id="rId39"/>
    <p:sldLayoutId id="2147485068" r:id="rId40"/>
    <p:sldLayoutId id="2147485069" r:id="rId41"/>
    <p:sldLayoutId id="2147485070" r:id="rId42"/>
    <p:sldLayoutId id="2147485071" r:id="rId43"/>
    <p:sldLayoutId id="2147485072" r:id="rId44"/>
    <p:sldLayoutId id="2147485074"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915C29CE-3041-7140-9BA9-DCB3249F163A}"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b="0" i="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45">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46259"/>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214184762"/>
      </p:ext>
    </p:extLst>
  </p:cSld>
  <p:clrMap bg1="dk1" tx1="lt1" bg2="dk2" tx2="lt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 id="2147485084" r:id="rId9"/>
    <p:sldLayoutId id="2147485085" r:id="rId10"/>
    <p:sldLayoutId id="2147485086" r:id="rId11"/>
    <p:sldLayoutId id="2147485087" r:id="rId12"/>
    <p:sldLayoutId id="2147485088" r:id="rId13"/>
    <p:sldLayoutId id="2147485089" r:id="rId14"/>
    <p:sldLayoutId id="2147485090" r:id="rId15"/>
    <p:sldLayoutId id="2147485091" r:id="rId16"/>
    <p:sldLayoutId id="2147485092" r:id="rId17"/>
    <p:sldLayoutId id="2147485093" r:id="rId18"/>
    <p:sldLayoutId id="2147485094" r:id="rId19"/>
    <p:sldLayoutId id="2147485095" r:id="rId20"/>
    <p:sldLayoutId id="2147485096" r:id="rId21"/>
    <p:sldLayoutId id="2147485097" r:id="rId22"/>
    <p:sldLayoutId id="2147485098" r:id="rId23"/>
    <p:sldLayoutId id="2147485099" r:id="rId24"/>
    <p:sldLayoutId id="2147485100" r:id="rId25"/>
    <p:sldLayoutId id="2147485101" r:id="rId26"/>
    <p:sldLayoutId id="2147485102" r:id="rId27"/>
    <p:sldLayoutId id="2147485103" r:id="rId28"/>
    <p:sldLayoutId id="2147485104" r:id="rId29"/>
    <p:sldLayoutId id="2147485105" r:id="rId30"/>
    <p:sldLayoutId id="2147485106" r:id="rId31"/>
    <p:sldLayoutId id="2147485107" r:id="rId32"/>
    <p:sldLayoutId id="2147485108" r:id="rId33"/>
    <p:sldLayoutId id="2147485109" r:id="rId34"/>
    <p:sldLayoutId id="2147485110" r:id="rId35"/>
    <p:sldLayoutId id="2147485111" r:id="rId36"/>
    <p:sldLayoutId id="2147485112" r:id="rId37"/>
    <p:sldLayoutId id="2147485113" r:id="rId38"/>
    <p:sldLayoutId id="2147485114" r:id="rId39"/>
    <p:sldLayoutId id="2147485115" r:id="rId40"/>
    <p:sldLayoutId id="2147485116" r:id="rId41"/>
    <p:sldLayoutId id="2147485117" r:id="rId42"/>
    <p:sldLayoutId id="2147485118" r:id="rId4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664DC7A5-3358-4F0A-9C4E-0CC319AFA091}"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51317"/>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
        <p:nvSpPr>
          <p:cNvPr id="9" name="Slide Number Placeholder 2">
            <a:extLst>
              <a:ext uri="{FF2B5EF4-FFF2-40B4-BE49-F238E27FC236}">
                <a16:creationId xmlns:a16="http://schemas.microsoft.com/office/drawing/2014/main" id="{83ED3672-313B-3DDD-6EE9-1D4DEF7DFDDE}"/>
              </a:ext>
            </a:extLst>
          </p:cNvPr>
          <p:cNvSpPr txBox="1">
            <a:spLocks/>
          </p:cNvSpPr>
          <p:nvPr userDrawn="1"/>
        </p:nvSpPr>
        <p:spPr>
          <a:xfrm>
            <a:off x="6696900" y="4717125"/>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675" b="0" i="0" kern="120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EB4B8DE2-A4E8-46E4-8BBF-D75455EFF32C}" type="slidenum">
              <a:rPr lang="en-US" smtClean="0">
                <a:solidFill>
                  <a:prstClr val="white">
                    <a:tint val="75000"/>
                  </a:prstClr>
                </a:solidFill>
                <a:latin typeface="Amazon Ember Display"/>
              </a:rPr>
              <a:pPr>
                <a:defRPr/>
              </a:pPr>
              <a:t>‹#›</a:t>
            </a:fld>
            <a:endParaRPr lang="en-US" dirty="0">
              <a:solidFill>
                <a:prstClr val="white">
                  <a:tint val="75000"/>
                </a:prstClr>
              </a:solidFill>
              <a:latin typeface="Amazon Ember Display"/>
            </a:endParaRPr>
          </a:p>
        </p:txBody>
      </p:sp>
    </p:spTree>
    <p:extLst>
      <p:ext uri="{BB962C8B-B14F-4D97-AF65-F5344CB8AC3E}">
        <p14:creationId xmlns:p14="http://schemas.microsoft.com/office/powerpoint/2010/main" val="1852294297"/>
      </p:ext>
    </p:extLst>
  </p:cSld>
  <p:clrMap bg1="dk1" tx1="lt1" bg2="dk2"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 id="2147484168" r:id="rId21"/>
    <p:sldLayoutId id="2147484169" r:id="rId22"/>
    <p:sldLayoutId id="2147484170" r:id="rId23"/>
    <p:sldLayoutId id="2147484171" r:id="rId24"/>
    <p:sldLayoutId id="2147484172" r:id="rId25"/>
    <p:sldLayoutId id="2147484173" r:id="rId26"/>
    <p:sldLayoutId id="2147484174" r:id="rId27"/>
    <p:sldLayoutId id="2147484175" r:id="rId28"/>
    <p:sldLayoutId id="2147484176" r:id="rId29"/>
    <p:sldLayoutId id="2147484177" r:id="rId30"/>
    <p:sldLayoutId id="2147484178" r:id="rId31"/>
    <p:sldLayoutId id="2147484179" r:id="rId32"/>
    <p:sldLayoutId id="2147484180" r:id="rId33"/>
    <p:sldLayoutId id="2147484181" r:id="rId34"/>
    <p:sldLayoutId id="2147484182" r:id="rId35"/>
    <p:sldLayoutId id="2147484183" r:id="rId36"/>
    <p:sldLayoutId id="2147484184" r:id="rId37"/>
    <p:sldLayoutId id="2147484185" r:id="rId38"/>
    <p:sldLayoutId id="2147484186" r:id="rId39"/>
    <p:sldLayoutId id="2147484187" r:id="rId40"/>
    <p:sldLayoutId id="2147484188" r:id="rId41"/>
    <p:sldLayoutId id="2147484189" r:id="rId42"/>
    <p:sldLayoutId id="2147484190" r:id="rId43"/>
    <p:sldLayoutId id="2147484409"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36B861A6-E15C-484C-BB0D-35205F0F309A}"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b="0" i="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52">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46259"/>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1357489603"/>
      </p:ext>
    </p:extLst>
  </p:cSld>
  <p:clrMap bg1="dk1" tx1="lt1" bg2="dk2" tx2="lt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606" r:id="rId6"/>
    <p:sldLayoutId id="2147484604" r:id="rId7"/>
    <p:sldLayoutId id="2147484605" r:id="rId8"/>
    <p:sldLayoutId id="2147484203" r:id="rId9"/>
    <p:sldLayoutId id="2147484204" r:id="rId10"/>
    <p:sldLayoutId id="2147484205" r:id="rId11"/>
    <p:sldLayoutId id="2147484206" r:id="rId12"/>
    <p:sldLayoutId id="2147484207" r:id="rId13"/>
    <p:sldLayoutId id="2147484208" r:id="rId14"/>
    <p:sldLayoutId id="2147484209" r:id="rId15"/>
    <p:sldLayoutId id="2147484210" r:id="rId16"/>
    <p:sldLayoutId id="2147484211" r:id="rId17"/>
    <p:sldLayoutId id="2147484212" r:id="rId18"/>
    <p:sldLayoutId id="2147484213" r:id="rId19"/>
    <p:sldLayoutId id="2147484214" r:id="rId20"/>
    <p:sldLayoutId id="2147484215" r:id="rId21"/>
    <p:sldLayoutId id="2147484216" r:id="rId22"/>
    <p:sldLayoutId id="2147484217" r:id="rId23"/>
    <p:sldLayoutId id="2147484218" r:id="rId24"/>
    <p:sldLayoutId id="2147484219" r:id="rId25"/>
    <p:sldLayoutId id="2147484220" r:id="rId26"/>
    <p:sldLayoutId id="2147484221" r:id="rId27"/>
    <p:sldLayoutId id="2147484222" r:id="rId28"/>
    <p:sldLayoutId id="2147484223" r:id="rId29"/>
    <p:sldLayoutId id="2147484224" r:id="rId30"/>
    <p:sldLayoutId id="2147484225" r:id="rId31"/>
    <p:sldLayoutId id="2147484226" r:id="rId32"/>
    <p:sldLayoutId id="2147484227" r:id="rId33"/>
    <p:sldLayoutId id="2147484228" r:id="rId34"/>
    <p:sldLayoutId id="2147484229" r:id="rId35"/>
    <p:sldLayoutId id="2147484230" r:id="rId36"/>
    <p:sldLayoutId id="2147484231" r:id="rId37"/>
    <p:sldLayoutId id="2147484232" r:id="rId38"/>
    <p:sldLayoutId id="2147484233" r:id="rId39"/>
    <p:sldLayoutId id="2147484234" r:id="rId40"/>
    <p:sldLayoutId id="2147484235" r:id="rId41"/>
    <p:sldLayoutId id="2147484236" r:id="rId42"/>
    <p:sldLayoutId id="2147484237" r:id="rId43"/>
    <p:sldLayoutId id="2147484238" r:id="rId44"/>
    <p:sldLayoutId id="2147484239" r:id="rId45"/>
    <p:sldLayoutId id="2147484240" r:id="rId46"/>
    <p:sldLayoutId id="2147485120" r:id="rId47"/>
    <p:sldLayoutId id="2147485121" r:id="rId48"/>
    <p:sldLayoutId id="2147485122" r:id="rId49"/>
    <p:sldLayoutId id="2147485123"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DB6316B-1915-4C43-A4A7-F6354CA8A7F2}"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b="0" i="0">
                <a:solidFill>
                  <a:schemeClr val="tx1">
                    <a:tint val="75000"/>
                  </a:schemeClr>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55BF6DFD-A462-4357-D3E4-531016E878C3}"/>
              </a:ext>
            </a:extLst>
          </p:cNvPr>
          <p:cNvSpPr txBox="1"/>
          <p:nvPr userDrawn="1"/>
        </p:nvSpPr>
        <p:spPr>
          <a:xfrm>
            <a:off x="855813" y="4792360"/>
            <a:ext cx="2012089" cy="161583"/>
          </a:xfrm>
          <a:prstGeom prst="rect">
            <a:avLst/>
          </a:prstGeom>
          <a:noFill/>
        </p:spPr>
        <p:txBody>
          <a:bodyPr wrap="none" rtlCol="0">
            <a:spAutoFit/>
          </a:bodyPr>
          <a:lstStyle/>
          <a:p>
            <a:pPr algn="l"/>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t>
            </a:r>
            <a:fld id="{C09C7244-04FA-4945-8501-81AE75998B9F}" type="datetimeyyyy">
              <a:rPr lang="en-US" sz="450" smtClean="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2025</a:t>
            </a:fld>
            <a:r>
              <a:rPr lang="en-US" sz="450" dirty="0">
                <a:solidFill>
                  <a:schemeClr val="tx2"/>
                </a:solidFill>
                <a:latin typeface="Amazon Ember Display" panose="020F0603020204020204" pitchFamily="34" charset="0"/>
                <a:ea typeface="Amazon Ember Display" panose="020F0603020204020204" pitchFamily="34" charset="0"/>
                <a:cs typeface="Amazon Ember Display" panose="020F0603020204020204" pitchFamily="34" charset="0"/>
              </a:rPr>
              <a:t>, Amazon Web Services, Inc. or its affiliates. All rights reserved. </a:t>
            </a:r>
          </a:p>
        </p:txBody>
      </p:sp>
    </p:spTree>
    <p:extLst>
      <p:ext uri="{BB962C8B-B14F-4D97-AF65-F5344CB8AC3E}">
        <p14:creationId xmlns:p14="http://schemas.microsoft.com/office/powerpoint/2010/main" val="3088236341"/>
      </p:ext>
    </p:extLst>
  </p:cSld>
  <p:clrMap bg1="dk1" tx1="lt1" bg2="dk2" tx2="lt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 id="2147484635" r:id="rId18"/>
    <p:sldLayoutId id="2147484636" r:id="rId19"/>
    <p:sldLayoutId id="2147484637" r:id="rId20"/>
    <p:sldLayoutId id="2147484638" r:id="rId21"/>
    <p:sldLayoutId id="2147484639" r:id="rId22"/>
    <p:sldLayoutId id="2147484640" r:id="rId23"/>
    <p:sldLayoutId id="2147484641" r:id="rId24"/>
    <p:sldLayoutId id="2147484642" r:id="rId25"/>
    <p:sldLayoutId id="2147484643" r:id="rId26"/>
    <p:sldLayoutId id="2147484644" r:id="rId27"/>
    <p:sldLayoutId id="2147484645" r:id="rId28"/>
    <p:sldLayoutId id="2147484646" r:id="rId29"/>
    <p:sldLayoutId id="2147484647" r:id="rId30"/>
    <p:sldLayoutId id="2147484648" r:id="rId31"/>
    <p:sldLayoutId id="2147484649" r:id="rId32"/>
    <p:sldLayoutId id="2147484650" r:id="rId33"/>
    <p:sldLayoutId id="2147484651" r:id="rId34"/>
    <p:sldLayoutId id="2147484652" r:id="rId35"/>
    <p:sldLayoutId id="2147484653" r:id="rId36"/>
    <p:sldLayoutId id="2147484654" r:id="rId37"/>
    <p:sldLayoutId id="2147484655" r:id="rId38"/>
    <p:sldLayoutId id="2147484656" r:id="rId39"/>
    <p:sldLayoutId id="2147484657" r:id="rId40"/>
    <p:sldLayoutId id="2147484658" r:id="rId41"/>
    <p:sldLayoutId id="2147484659" r:id="rId42"/>
    <p:sldLayoutId id="2147484660" r:id="rId43"/>
    <p:sldLayoutId id="2147484661" r:id="rId44"/>
    <p:sldLayoutId id="2147484662" r:id="rId4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279302"/>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45770" y="1035455"/>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3AA17624-A4FD-4C4C-9100-5C4FCE64F25D}"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67">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8265805E-1EBA-7484-F3A5-FC8F76A8B7E2}"/>
              </a:ext>
            </a:extLst>
          </p:cNvPr>
          <p:cNvSpPr txBox="1"/>
          <p:nvPr userDrawn="1"/>
        </p:nvSpPr>
        <p:spPr>
          <a:xfrm>
            <a:off x="855814" y="4792360"/>
            <a:ext cx="1999265" cy="161583"/>
          </a:xfrm>
          <a:prstGeom prst="rect">
            <a:avLst/>
          </a:prstGeom>
          <a:noFill/>
        </p:spPr>
        <p:txBody>
          <a:bodyPr wrap="none" rtlCol="0">
            <a:spAutoFit/>
          </a:bodyPr>
          <a:lstStyle/>
          <a:p>
            <a:pPr algn="l"/>
            <a:r>
              <a:rPr lang="en-US" sz="450" dirty="0"/>
              <a:t>© 2023, Amazon Web Services, Inc. or its affiliates. All rights reserved.</a:t>
            </a:r>
          </a:p>
        </p:txBody>
      </p:sp>
    </p:spTree>
    <p:extLst>
      <p:ext uri="{BB962C8B-B14F-4D97-AF65-F5344CB8AC3E}">
        <p14:creationId xmlns:p14="http://schemas.microsoft.com/office/powerpoint/2010/main" val="1487341518"/>
      </p:ext>
    </p:extLst>
  </p:cSld>
  <p:clrMap bg1="dk1" tx1="lt1" bg2="dk2" tx2="lt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 id="2147484696" r:id="rId19"/>
    <p:sldLayoutId id="2147484697" r:id="rId20"/>
    <p:sldLayoutId id="2147484698" r:id="rId21"/>
    <p:sldLayoutId id="2147484699" r:id="rId22"/>
    <p:sldLayoutId id="2147484700" r:id="rId23"/>
    <p:sldLayoutId id="2147484701" r:id="rId24"/>
    <p:sldLayoutId id="2147484702" r:id="rId25"/>
    <p:sldLayoutId id="2147484703" r:id="rId26"/>
    <p:sldLayoutId id="2147484704" r:id="rId27"/>
    <p:sldLayoutId id="2147484705" r:id="rId28"/>
    <p:sldLayoutId id="2147484706" r:id="rId29"/>
    <p:sldLayoutId id="2147484707" r:id="rId30"/>
    <p:sldLayoutId id="2147484708" r:id="rId31"/>
    <p:sldLayoutId id="2147484709" r:id="rId32"/>
    <p:sldLayoutId id="2147484710" r:id="rId33"/>
    <p:sldLayoutId id="2147484711" r:id="rId34"/>
    <p:sldLayoutId id="2147484712" r:id="rId35"/>
    <p:sldLayoutId id="2147484713" r:id="rId36"/>
    <p:sldLayoutId id="2147484714" r:id="rId37"/>
    <p:sldLayoutId id="2147484715" r:id="rId38"/>
    <p:sldLayoutId id="2147484716" r:id="rId39"/>
    <p:sldLayoutId id="2147484717" r:id="rId40"/>
    <p:sldLayoutId id="2147484718" r:id="rId41"/>
    <p:sldLayoutId id="2147484719" r:id="rId42"/>
    <p:sldLayoutId id="2147484720" r:id="rId43"/>
    <p:sldLayoutId id="2147484721" r:id="rId44"/>
    <p:sldLayoutId id="2147484722" r:id="rId45"/>
    <p:sldLayoutId id="2147484723" r:id="rId46"/>
    <p:sldLayoutId id="2147484724" r:id="rId47"/>
    <p:sldLayoutId id="2147484725" r:id="rId48"/>
    <p:sldLayoutId id="2147484726" r:id="rId49"/>
    <p:sldLayoutId id="2147484727" r:id="rId50"/>
    <p:sldLayoutId id="2147484728" r:id="rId51"/>
    <p:sldLayoutId id="2147484729" r:id="rId52"/>
    <p:sldLayoutId id="2147484730" r:id="rId53"/>
    <p:sldLayoutId id="2147484731" r:id="rId54"/>
    <p:sldLayoutId id="2147484732" r:id="rId55"/>
    <p:sldLayoutId id="2147484733" r:id="rId56"/>
    <p:sldLayoutId id="2147484734" r:id="rId57"/>
    <p:sldLayoutId id="2147484735" r:id="rId58"/>
    <p:sldLayoutId id="2147484736" r:id="rId59"/>
    <p:sldLayoutId id="2147484737" r:id="rId60"/>
    <p:sldLayoutId id="2147484738" r:id="rId61"/>
    <p:sldLayoutId id="2147484739" r:id="rId62"/>
    <p:sldLayoutId id="2147484740" r:id="rId63"/>
    <p:sldLayoutId id="2147484741" r:id="rId64"/>
    <p:sldLayoutId id="2147484742"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a:solidFill>
            <a:schemeClr val="tx1"/>
          </a:solidFill>
          <a:latin typeface="+mn-lt"/>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a:solidFill>
            <a:schemeClr val="tx1"/>
          </a:solidFill>
          <a:latin typeface="+mn-lt"/>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a:solidFill>
            <a:schemeClr val="tx1"/>
          </a:solidFill>
          <a:latin typeface="+mn-lt"/>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1"/>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7"/>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EE84D06D-FA6C-47D0-B6DC-8BA54B97EB17}"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11" name="TextBox 10">
            <a:extLst>
              <a:ext uri="{FF2B5EF4-FFF2-40B4-BE49-F238E27FC236}">
                <a16:creationId xmlns:a16="http://schemas.microsoft.com/office/drawing/2014/main" id="{EEBF6604-AFFA-2144-84A8-B114434DA9D8}"/>
              </a:ext>
            </a:extLst>
          </p:cNvPr>
          <p:cNvSpPr txBox="1"/>
          <p:nvPr userDrawn="1"/>
        </p:nvSpPr>
        <p:spPr>
          <a:xfrm>
            <a:off x="3822436" y="4792360"/>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3243210769"/>
      </p:ext>
    </p:extLst>
  </p:cSld>
  <p:clrMap bg1="dk1" tx1="lt1" bg2="dk2" tx2="lt2" accent1="accent1" accent2="accent2" accent3="accent3" accent4="accent4" accent5="accent5" accent6="accent6" hlink="hlink" folHlink="folHlink"/>
  <p:sldLayoutIdLst>
    <p:sldLayoutId id="2147484744" r:id="rId1"/>
    <p:sldLayoutId id="2147484745" r:id="rId2"/>
    <p:sldLayoutId id="2147484746" r:id="rId3"/>
    <p:sldLayoutId id="2147484747" r:id="rId4"/>
    <p:sldLayoutId id="2147484748" r:id="rId5"/>
    <p:sldLayoutId id="2147484749" r:id="rId6"/>
    <p:sldLayoutId id="2147484750" r:id="rId7"/>
    <p:sldLayoutId id="2147484751" r:id="rId8"/>
    <p:sldLayoutId id="2147484752" r:id="rId9"/>
    <p:sldLayoutId id="2147484753" r:id="rId10"/>
    <p:sldLayoutId id="2147484754" r:id="rId11"/>
    <p:sldLayoutId id="2147484755" r:id="rId12"/>
    <p:sldLayoutId id="2147484756" r:id="rId13"/>
    <p:sldLayoutId id="2147484757" r:id="rId14"/>
    <p:sldLayoutId id="2147484758" r:id="rId15"/>
    <p:sldLayoutId id="2147484759" r:id="rId16"/>
    <p:sldLayoutId id="2147484760" r:id="rId17"/>
    <p:sldLayoutId id="2147484761" r:id="rId18"/>
    <p:sldLayoutId id="2147484762" r:id="rId19"/>
    <p:sldLayoutId id="2147484763" r:id="rId20"/>
    <p:sldLayoutId id="2147484764" r:id="rId21"/>
    <p:sldLayoutId id="2147484765"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774" r:id="rId31"/>
    <p:sldLayoutId id="2147484775" r:id="rId32"/>
    <p:sldLayoutId id="2147484776" r:id="rId33"/>
    <p:sldLayoutId id="2147484777" r:id="rId34"/>
    <p:sldLayoutId id="2147484778" r:id="rId35"/>
    <p:sldLayoutId id="2147484779" r:id="rId36"/>
    <p:sldLayoutId id="2147484780" r:id="rId37"/>
    <p:sldLayoutId id="2147484781" r:id="rId38"/>
    <p:sldLayoutId id="2147484782" r:id="rId39"/>
    <p:sldLayoutId id="2147484783" r:id="rId40"/>
    <p:sldLayoutId id="2147484784" r:id="rId41"/>
    <p:sldLayoutId id="2147484785" r:id="rId42"/>
    <p:sldLayoutId id="2147484786" r:id="rId43"/>
    <p:sldLayoutId id="2147484787" r:id="rId44"/>
    <p:sldLayoutId id="2147484788" r:id="rId45"/>
    <p:sldLayoutId id="2147484789" r:id="rId46"/>
    <p:sldLayoutId id="2147484790" r:id="rId47"/>
    <p:sldLayoutId id="2147484791" r:id="rId48"/>
    <p:sldLayoutId id="2147484792" r:id="rId49"/>
    <p:sldLayoutId id="2147484793" r:id="rId50"/>
    <p:sldLayoutId id="2147484794" r:id="rId51"/>
    <p:sldLayoutId id="2147484795" r:id="rId52"/>
    <p:sldLayoutId id="2147484796" r:id="rId53"/>
    <p:sldLayoutId id="2147484797" r:id="rId54"/>
    <p:sldLayoutId id="2147484798" r:id="rId55"/>
    <p:sldLayoutId id="2147484799" r:id="rId56"/>
    <p:sldLayoutId id="2147484800" r:id="rId57"/>
    <p:sldLayoutId id="2147484801" r:id="rId58"/>
    <p:sldLayoutId id="2147484802" r:id="rId59"/>
    <p:sldLayoutId id="2147484803" r:id="rId60"/>
    <p:sldLayoutId id="2147484804" r:id="rId61"/>
    <p:sldLayoutId id="2147484805" r:id="rId62"/>
    <p:sldLayoutId id="2147484806" r:id="rId63"/>
    <p:sldLayoutId id="2147484807" r:id="rId64"/>
    <p:sldLayoutId id="2147484808" r:id="rId65"/>
    <p:sldLayoutId id="2147484809" r:id="rId66"/>
    <p:sldLayoutId id="2147484810" r:id="rId67"/>
    <p:sldLayoutId id="2147484811" r:id="rId68"/>
    <p:sldLayoutId id="2147484812" r:id="rId69"/>
    <p:sldLayoutId id="2147484813" r:id="rId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685802"/>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57200" y="1289238"/>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9"/>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4DB29BAD-79A4-4870-A401-D70D9F94D1BD}"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9"/>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445771" y="4751318"/>
            <a:ext cx="261620" cy="156525"/>
          </a:xfrm>
          <a:prstGeom prst="rect">
            <a:avLst/>
          </a:prstGeom>
        </p:spPr>
      </p:pic>
      <p:sp>
        <p:nvSpPr>
          <p:cNvPr id="11" name="TextBox 10">
            <a:extLst>
              <a:ext uri="{FF2B5EF4-FFF2-40B4-BE49-F238E27FC236}">
                <a16:creationId xmlns:a16="http://schemas.microsoft.com/office/drawing/2014/main" id="{EEBF6604-AFFA-2144-84A8-B114434DA9D8}"/>
              </a:ext>
            </a:extLst>
          </p:cNvPr>
          <p:cNvSpPr txBox="1"/>
          <p:nvPr userDrawn="1"/>
        </p:nvSpPr>
        <p:spPr>
          <a:xfrm>
            <a:off x="3822436" y="4792361"/>
            <a:ext cx="1499129" cy="161583"/>
          </a:xfrm>
          <a:prstGeom prst="rect">
            <a:avLst/>
          </a:prstGeom>
          <a:noFill/>
        </p:spPr>
        <p:txBody>
          <a:bodyPr wrap="none" rtlCol="0">
            <a:spAutoFit/>
          </a:bodyPr>
          <a:lstStyle/>
          <a:p>
            <a:pPr algn="ctr"/>
            <a:r>
              <a:rPr lang="en-US" sz="450" dirty="0"/>
              <a:t>© 2023, Amazon Web Services, Inc. or its affiliates.</a:t>
            </a:r>
          </a:p>
        </p:txBody>
      </p:sp>
    </p:spTree>
    <p:extLst>
      <p:ext uri="{BB962C8B-B14F-4D97-AF65-F5344CB8AC3E}">
        <p14:creationId xmlns:p14="http://schemas.microsoft.com/office/powerpoint/2010/main" val="1912370777"/>
      </p:ext>
    </p:extLst>
  </p:cSld>
  <p:clrMap bg1="dk1" tx1="lt1" bg2="dk2"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 id="2147484826" r:id="rId12"/>
    <p:sldLayoutId id="2147484827" r:id="rId13"/>
    <p:sldLayoutId id="2147484828" r:id="rId14"/>
    <p:sldLayoutId id="2147484829" r:id="rId15"/>
    <p:sldLayoutId id="2147484830" r:id="rId16"/>
    <p:sldLayoutId id="2147484831" r:id="rId17"/>
    <p:sldLayoutId id="2147484832" r:id="rId18"/>
    <p:sldLayoutId id="2147484833" r:id="rId19"/>
    <p:sldLayoutId id="2147484834" r:id="rId20"/>
    <p:sldLayoutId id="2147484835" r:id="rId21"/>
    <p:sldLayoutId id="2147484836" r:id="rId22"/>
    <p:sldLayoutId id="2147484837" r:id="rId23"/>
    <p:sldLayoutId id="2147484838" r:id="rId24"/>
    <p:sldLayoutId id="2147484839" r:id="rId25"/>
    <p:sldLayoutId id="2147484840" r:id="rId26"/>
    <p:sldLayoutId id="2147484841" r:id="rId27"/>
    <p:sldLayoutId id="2147484842" r:id="rId28"/>
    <p:sldLayoutId id="2147484843" r:id="rId29"/>
    <p:sldLayoutId id="2147484844" r:id="rId30"/>
    <p:sldLayoutId id="2147484845" r:id="rId31"/>
    <p:sldLayoutId id="2147484846" r:id="rId32"/>
    <p:sldLayoutId id="2147484847" r:id="rId33"/>
    <p:sldLayoutId id="2147484848" r:id="rId34"/>
    <p:sldLayoutId id="2147484849" r:id="rId35"/>
    <p:sldLayoutId id="2147484850" r:id="rId36"/>
    <p:sldLayoutId id="2147484851" r:id="rId37"/>
    <p:sldLayoutId id="2147484852" r:id="rId38"/>
    <p:sldLayoutId id="2147484853" r:id="rId39"/>
    <p:sldLayoutId id="2147484854" r:id="rId40"/>
    <p:sldLayoutId id="2147484855" r:id="rId41"/>
    <p:sldLayoutId id="2147484856" r:id="rId42"/>
    <p:sldLayoutId id="2147484857" r:id="rId43"/>
    <p:sldLayoutId id="2147484858" r:id="rId44"/>
    <p:sldLayoutId id="2147484859" r:id="rId45"/>
    <p:sldLayoutId id="2147484860" r:id="rId46"/>
    <p:sldLayoutId id="2147484861" r:id="rId47"/>
    <p:sldLayoutId id="2147484862" r:id="rId48"/>
    <p:sldLayoutId id="2147484863" r:id="rId49"/>
    <p:sldLayoutId id="2147484864" r:id="rId50"/>
    <p:sldLayoutId id="2147484865" r:id="rId51"/>
    <p:sldLayoutId id="2147484866" r:id="rId52"/>
    <p:sldLayoutId id="2147484867" r:id="rId53"/>
    <p:sldLayoutId id="2147484868" r:id="rId54"/>
    <p:sldLayoutId id="2147484869" r:id="rId55"/>
    <p:sldLayoutId id="2147484870" r:id="rId56"/>
    <p:sldLayoutId id="2147484871" r:id="rId57"/>
    <p:sldLayoutId id="2147484872" r:id="rId58"/>
    <p:sldLayoutId id="2147484873" r:id="rId59"/>
    <p:sldLayoutId id="2147484874" r:id="rId60"/>
    <p:sldLayoutId id="2147484875" r:id="rId61"/>
    <p:sldLayoutId id="2147484876" r:id="rId62"/>
    <p:sldLayoutId id="2147484877" r:id="rId63"/>
    <p:sldLayoutId id="2147484878" r:id="rId64"/>
    <p:sldLayoutId id="2147484879" r:id="rId65"/>
    <p:sldLayoutId id="2147484880" r:id="rId66"/>
    <p:sldLayoutId id="2147484881" r:id="rId67"/>
    <p:sldLayoutId id="2147484882" r:id="rId68"/>
    <p:sldLayoutId id="2147484883" r:id="rId69"/>
    <p:sldLayoutId id="2147484884" r:id="rId7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783" rtl="0" eaLnBrk="1" latinLnBrk="0" hangingPunct="1">
        <a:lnSpc>
          <a:spcPct val="90000"/>
        </a:lnSpc>
        <a:spcBef>
          <a:spcPct val="0"/>
        </a:spcBef>
        <a:buNone/>
        <a:defRPr sz="2400" b="1" i="0" kern="1200" baseline="0">
          <a:solidFill>
            <a:schemeClr val="tx1"/>
          </a:solidFill>
          <a:latin typeface="Amazon Ember Display" panose="020F0603020204020204" pitchFamily="34" charset="0"/>
          <a:ea typeface="+mj-ea"/>
          <a:cs typeface="+mj-cs"/>
        </a:defRPr>
      </a:lvl1pPr>
    </p:titleStyle>
    <p:bodyStyle>
      <a:lvl1pPr marL="171446" indent="-171446" algn="l" defTabSz="685783" rtl="0" eaLnBrk="1" latinLnBrk="0" hangingPunct="1">
        <a:lnSpc>
          <a:spcPct val="90000"/>
        </a:lnSpc>
        <a:spcBef>
          <a:spcPts val="0"/>
        </a:spcBef>
        <a:spcAft>
          <a:spcPts val="900"/>
        </a:spcAft>
        <a:buSzPct val="90000"/>
        <a:buFont typeface="Arial" panose="020B0604020202020204" pitchFamily="34" charset="0"/>
        <a:buChar char="•"/>
        <a:defRPr sz="2100" kern="1200" baseline="0">
          <a:solidFill>
            <a:schemeClr val="tx1"/>
          </a:solidFill>
          <a:latin typeface="Amazon Ember Display" panose="020F0603020204020204" pitchFamily="34" charset="0"/>
          <a:ea typeface="+mn-ea"/>
          <a:cs typeface="+mn-cs"/>
        </a:defRPr>
      </a:lvl1pPr>
      <a:lvl2pPr marL="385754" indent="-171446" algn="l" defTabSz="685783" rtl="0" eaLnBrk="1" latinLnBrk="0" hangingPunct="1">
        <a:lnSpc>
          <a:spcPct val="90000"/>
        </a:lnSpc>
        <a:spcBef>
          <a:spcPts val="0"/>
        </a:spcBef>
        <a:spcAft>
          <a:spcPts val="900"/>
        </a:spcAft>
        <a:buSzPct val="90000"/>
        <a:buFont typeface="Wingdings" panose="05000000000000000000" pitchFamily="2" charset="2"/>
        <a:buChar char="§"/>
        <a:defRPr sz="1800" kern="1200" baseline="0">
          <a:solidFill>
            <a:schemeClr val="tx1"/>
          </a:solidFill>
          <a:latin typeface="Amazon Ember Display" panose="020F0603020204020204" pitchFamily="34" charset="0"/>
          <a:ea typeface="+mn-ea"/>
          <a:cs typeface="+mn-cs"/>
        </a:defRPr>
      </a:lvl2pPr>
      <a:lvl3pPr marL="642922" indent="-171446" algn="l" defTabSz="685783" rtl="0" eaLnBrk="1" latinLnBrk="0" hangingPunct="1">
        <a:lnSpc>
          <a:spcPct val="90000"/>
        </a:lnSpc>
        <a:spcBef>
          <a:spcPts val="0"/>
        </a:spcBef>
        <a:spcAft>
          <a:spcPts val="900"/>
        </a:spcAft>
        <a:buFont typeface="Amazon Ember" panose="020B0603020204020204" pitchFamily="34" charset="0"/>
        <a:buChar char="–"/>
        <a:defRPr sz="1500" kern="1200" baseline="0">
          <a:solidFill>
            <a:schemeClr val="tx1"/>
          </a:solidFill>
          <a:latin typeface="Amazon Ember Display" panose="020F0603020204020204" pitchFamily="34" charset="0"/>
          <a:ea typeface="+mn-ea"/>
          <a:cs typeface="+mn-cs"/>
        </a:defRPr>
      </a:lvl3pPr>
      <a:lvl4pPr marL="772697" indent="-128585" algn="l" defTabSz="685783"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4pPr>
      <a:lvl5pPr marL="901282" indent="-128585" algn="l" defTabSz="685783" rtl="0" eaLnBrk="1" latinLnBrk="0" hangingPunct="1">
        <a:lnSpc>
          <a:spcPct val="90000"/>
        </a:lnSpc>
        <a:spcBef>
          <a:spcPts val="0"/>
        </a:spcBef>
        <a:spcAft>
          <a:spcPts val="900"/>
        </a:spcAft>
        <a:buFont typeface="Arial" panose="020B0604020202020204" pitchFamily="34" charset="0"/>
        <a:buChar char="•"/>
        <a:defRPr sz="1350" kern="1200" baseline="0">
          <a:solidFill>
            <a:schemeClr val="tx1"/>
          </a:solidFill>
          <a:latin typeface="Amazon Ember Display" panose="020F0603020204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6CC99-EC41-4647-BD17-9EFC9AA4DB4E}"/>
              </a:ext>
            </a:extLst>
          </p:cNvPr>
          <p:cNvSpPr>
            <a:spLocks noGrp="1"/>
          </p:cNvSpPr>
          <p:nvPr>
            <p:ph type="title"/>
          </p:nvPr>
        </p:nvSpPr>
        <p:spPr>
          <a:xfrm>
            <a:off x="457200" y="279302"/>
            <a:ext cx="8229600" cy="424732"/>
          </a:xfrm>
          <a:prstGeom prst="rect">
            <a:avLst/>
          </a:prstGeom>
        </p:spPr>
        <p:txBody>
          <a:bodyPr vert="horz" wrap="square" lIns="0" tIns="45720" rIns="0" bIns="4572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928EF9-1BCD-42D2-8B21-6150BBD86FBB}"/>
              </a:ext>
            </a:extLst>
          </p:cNvPr>
          <p:cNvSpPr>
            <a:spLocks noGrp="1"/>
          </p:cNvSpPr>
          <p:nvPr>
            <p:ph type="body" idx="1"/>
          </p:nvPr>
        </p:nvSpPr>
        <p:spPr>
          <a:xfrm>
            <a:off x="445770" y="1035455"/>
            <a:ext cx="8229600" cy="1675843"/>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484D14-2EC8-4252-96DA-F75A75EAF30C}"/>
              </a:ext>
            </a:extLst>
          </p:cNvPr>
          <p:cNvSpPr>
            <a:spLocks noGrp="1"/>
          </p:cNvSpPr>
          <p:nvPr>
            <p:ph type="dt" sz="half" idx="2"/>
          </p:nvPr>
        </p:nvSpPr>
        <p:spPr>
          <a:xfrm>
            <a:off x="628650" y="5214938"/>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EEBC82AA-2CE0-4D24-A1AF-8E069753739B}" type="datetime1">
              <a:rPr lang="en-US" smtClean="0"/>
              <a:t>4/2/25</a:t>
            </a:fld>
            <a:endParaRPr lang="en-US" dirty="0"/>
          </a:p>
        </p:txBody>
      </p:sp>
      <p:sp>
        <p:nvSpPr>
          <p:cNvPr id="5" name="Footer Placeholder 4">
            <a:extLst>
              <a:ext uri="{FF2B5EF4-FFF2-40B4-BE49-F238E27FC236}">
                <a16:creationId xmlns:a16="http://schemas.microsoft.com/office/drawing/2014/main" id="{125B18F2-2506-4A8B-983C-1A77A245E650}"/>
              </a:ext>
            </a:extLst>
          </p:cNvPr>
          <p:cNvSpPr>
            <a:spLocks noGrp="1"/>
          </p:cNvSpPr>
          <p:nvPr>
            <p:ph type="ftr" sz="quarter" idx="3"/>
          </p:nvPr>
        </p:nvSpPr>
        <p:spPr>
          <a:xfrm>
            <a:off x="3028950" y="5214938"/>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925A29-F4EF-4A12-9095-1B88A1BDDE58}"/>
              </a:ext>
            </a:extLst>
          </p:cNvPr>
          <p:cNvSpPr>
            <a:spLocks noGrp="1"/>
          </p:cNvSpPr>
          <p:nvPr>
            <p:ph type="sldNum" sz="quarter" idx="4"/>
          </p:nvPr>
        </p:nvSpPr>
        <p:spPr>
          <a:xfrm>
            <a:off x="6696900" y="4717125"/>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EB4B8DE2-A4E8-46E4-8BBF-D75455EFF32C}" type="slidenum">
              <a:rPr lang="en-US" smtClean="0"/>
              <a:pPr/>
              <a:t>‹#›</a:t>
            </a:fld>
            <a:endParaRPr lang="en-US" dirty="0"/>
          </a:p>
        </p:txBody>
      </p:sp>
      <p:pic>
        <p:nvPicPr>
          <p:cNvPr id="8" name="Picture 7">
            <a:extLst>
              <a:ext uri="{FF2B5EF4-FFF2-40B4-BE49-F238E27FC236}">
                <a16:creationId xmlns:a16="http://schemas.microsoft.com/office/drawing/2014/main" id="{DCD4F7D2-009A-40A3-9C6D-5D576E0365C6}"/>
              </a:ext>
            </a:extLst>
          </p:cNvPr>
          <p:cNvPicPr>
            <a:picLocks noChangeAspect="1"/>
          </p:cNvPicPr>
          <p:nvPr userDrawn="1"/>
        </p:nvPicPr>
        <p:blipFill>
          <a:blip r:embed="rId67">
            <a:extLst>
              <a:ext uri="{28A0092B-C50C-407E-A947-70E740481C1C}">
                <a14:useLocalDpi xmlns:a14="http://schemas.microsoft.com/office/drawing/2010/main" val="0"/>
              </a:ext>
            </a:extLst>
          </a:blip>
          <a:stretch>
            <a:fillRect/>
          </a:stretch>
        </p:blipFill>
        <p:spPr>
          <a:xfrm>
            <a:off x="445771" y="4751317"/>
            <a:ext cx="261620" cy="156525"/>
          </a:xfrm>
          <a:prstGeom prst="rect">
            <a:avLst/>
          </a:prstGeom>
        </p:spPr>
      </p:pic>
      <p:sp>
        <p:nvSpPr>
          <p:cNvPr id="7" name="TextBox 6">
            <a:extLst>
              <a:ext uri="{FF2B5EF4-FFF2-40B4-BE49-F238E27FC236}">
                <a16:creationId xmlns:a16="http://schemas.microsoft.com/office/drawing/2014/main" id="{8265805E-1EBA-7484-F3A5-FC8F76A8B7E2}"/>
              </a:ext>
            </a:extLst>
          </p:cNvPr>
          <p:cNvSpPr txBox="1"/>
          <p:nvPr userDrawn="1"/>
        </p:nvSpPr>
        <p:spPr>
          <a:xfrm>
            <a:off x="855814" y="4792360"/>
            <a:ext cx="1997663" cy="161583"/>
          </a:xfrm>
          <a:prstGeom prst="rect">
            <a:avLst/>
          </a:prstGeom>
          <a:noFill/>
        </p:spPr>
        <p:txBody>
          <a:bodyPr wrap="none" rtlCol="0">
            <a:spAutoFit/>
          </a:bodyPr>
          <a:lstStyle/>
          <a:p>
            <a:pPr algn="l"/>
            <a:r>
              <a:rPr lang="en-US" sz="450" dirty="0"/>
              <a:t>© 2024, Amazon Web Services, Inc. or its affiliates. All rights reserved.</a:t>
            </a:r>
          </a:p>
        </p:txBody>
      </p:sp>
    </p:spTree>
    <p:extLst>
      <p:ext uri="{BB962C8B-B14F-4D97-AF65-F5344CB8AC3E}">
        <p14:creationId xmlns:p14="http://schemas.microsoft.com/office/powerpoint/2010/main" val="954890283"/>
      </p:ext>
    </p:extLst>
  </p:cSld>
  <p:clrMap bg1="dk1" tx1="lt1" bg2="dk2" tx2="lt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 id="2147484900" r:id="rId14"/>
    <p:sldLayoutId id="2147484901" r:id="rId15"/>
    <p:sldLayoutId id="2147484902" r:id="rId16"/>
    <p:sldLayoutId id="2147484903" r:id="rId17"/>
    <p:sldLayoutId id="2147484904" r:id="rId18"/>
    <p:sldLayoutId id="2147484905" r:id="rId19"/>
    <p:sldLayoutId id="2147484906" r:id="rId20"/>
    <p:sldLayoutId id="2147484907" r:id="rId21"/>
    <p:sldLayoutId id="2147484908" r:id="rId22"/>
    <p:sldLayoutId id="2147484909" r:id="rId23"/>
    <p:sldLayoutId id="2147484910" r:id="rId24"/>
    <p:sldLayoutId id="2147484911" r:id="rId25"/>
    <p:sldLayoutId id="2147484912" r:id="rId26"/>
    <p:sldLayoutId id="2147484913" r:id="rId27"/>
    <p:sldLayoutId id="2147484914" r:id="rId28"/>
    <p:sldLayoutId id="2147484915" r:id="rId29"/>
    <p:sldLayoutId id="2147484916" r:id="rId30"/>
    <p:sldLayoutId id="2147484917" r:id="rId31"/>
    <p:sldLayoutId id="2147484918" r:id="rId32"/>
    <p:sldLayoutId id="2147484919" r:id="rId33"/>
    <p:sldLayoutId id="2147484920" r:id="rId34"/>
    <p:sldLayoutId id="2147484921" r:id="rId35"/>
    <p:sldLayoutId id="2147484922" r:id="rId36"/>
    <p:sldLayoutId id="2147484923" r:id="rId37"/>
    <p:sldLayoutId id="2147484924" r:id="rId38"/>
    <p:sldLayoutId id="2147484925" r:id="rId39"/>
    <p:sldLayoutId id="2147484926" r:id="rId40"/>
    <p:sldLayoutId id="2147484927" r:id="rId41"/>
    <p:sldLayoutId id="2147484928" r:id="rId42"/>
    <p:sldLayoutId id="2147484929" r:id="rId43"/>
    <p:sldLayoutId id="2147484930" r:id="rId44"/>
    <p:sldLayoutId id="2147484931" r:id="rId45"/>
    <p:sldLayoutId id="2147484932" r:id="rId46"/>
    <p:sldLayoutId id="2147484933" r:id="rId47"/>
    <p:sldLayoutId id="2147484934" r:id="rId48"/>
    <p:sldLayoutId id="2147484935" r:id="rId49"/>
    <p:sldLayoutId id="2147484936" r:id="rId50"/>
    <p:sldLayoutId id="2147484937" r:id="rId51"/>
    <p:sldLayoutId id="2147484938" r:id="rId52"/>
    <p:sldLayoutId id="2147484939" r:id="rId53"/>
    <p:sldLayoutId id="2147484940" r:id="rId54"/>
    <p:sldLayoutId id="2147484941" r:id="rId55"/>
    <p:sldLayoutId id="2147484942" r:id="rId56"/>
    <p:sldLayoutId id="2147484943" r:id="rId57"/>
    <p:sldLayoutId id="2147484944" r:id="rId58"/>
    <p:sldLayoutId id="2147484945" r:id="rId59"/>
    <p:sldLayoutId id="2147484946" r:id="rId60"/>
    <p:sldLayoutId id="2147484947" r:id="rId61"/>
    <p:sldLayoutId id="2147484948" r:id="rId62"/>
    <p:sldLayoutId id="2147484949" r:id="rId63"/>
    <p:sldLayoutId id="2147484950" r:id="rId64"/>
    <p:sldLayoutId id="2147484951" r:id="rId6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0"/>
        </a:spcBef>
        <a:spcAft>
          <a:spcPts val="900"/>
        </a:spcAft>
        <a:buSzPct val="90000"/>
        <a:buFont typeface="Arial" panose="020B0604020202020204" pitchFamily="34" charset="0"/>
        <a:buChar char="•"/>
        <a:defRPr sz="2100" kern="1200">
          <a:solidFill>
            <a:schemeClr val="tx1"/>
          </a:solidFill>
          <a:latin typeface="+mn-lt"/>
          <a:ea typeface="+mn-ea"/>
          <a:cs typeface="+mn-cs"/>
        </a:defRPr>
      </a:lvl1pPr>
      <a:lvl2pPr marL="385763" indent="-171450" algn="l" defTabSz="685800" rtl="0" eaLnBrk="1" latinLnBrk="0" hangingPunct="1">
        <a:lnSpc>
          <a:spcPct val="90000"/>
        </a:lnSpc>
        <a:spcBef>
          <a:spcPts val="0"/>
        </a:spcBef>
        <a:spcAft>
          <a:spcPts val="900"/>
        </a:spcAft>
        <a:buSzPct val="90000"/>
        <a:buFont typeface="Wingdings" panose="05000000000000000000" pitchFamily="2" charset="2"/>
        <a:buChar char="§"/>
        <a:defRPr sz="1800" kern="1200">
          <a:solidFill>
            <a:schemeClr val="tx1"/>
          </a:solidFill>
          <a:latin typeface="+mn-lt"/>
          <a:ea typeface="+mn-ea"/>
          <a:cs typeface="+mn-cs"/>
        </a:defRPr>
      </a:lvl2pPr>
      <a:lvl3pPr marL="642938" indent="-171450" algn="l" defTabSz="685800" rtl="0" eaLnBrk="1" latinLnBrk="0" hangingPunct="1">
        <a:lnSpc>
          <a:spcPct val="90000"/>
        </a:lnSpc>
        <a:spcBef>
          <a:spcPts val="0"/>
        </a:spcBef>
        <a:spcAft>
          <a:spcPts val="900"/>
        </a:spcAft>
        <a:buFont typeface="Amazon Ember" panose="020B0603020204020204" pitchFamily="34" charset="0"/>
        <a:buChar char="–"/>
        <a:defRPr sz="1500" kern="1200">
          <a:solidFill>
            <a:schemeClr val="tx1"/>
          </a:solidFill>
          <a:latin typeface="+mn-lt"/>
          <a:ea typeface="+mn-ea"/>
          <a:cs typeface="+mn-cs"/>
        </a:defRPr>
      </a:lvl3pPr>
      <a:lvl4pPr marL="772716" indent="-128588" algn="l" defTabSz="685800" rtl="0" eaLnBrk="1" latinLnBrk="0" hangingPunct="1">
        <a:lnSpc>
          <a:spcPct val="9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4pPr>
      <a:lvl5pPr marL="901304" indent="-128588" algn="l" defTabSz="685800" rtl="0" eaLnBrk="1" latinLnBrk="0" hangingPunct="1">
        <a:lnSpc>
          <a:spcPct val="90000"/>
        </a:lnSpc>
        <a:spcBef>
          <a:spcPts val="0"/>
        </a:spcBef>
        <a:spcAft>
          <a:spcPts val="900"/>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guide id="3" orient="horz" pos="192">
          <p15:clr>
            <a:srgbClr val="F26B43"/>
          </p15:clr>
        </p15:guide>
        <p15:guide id="4" orient="horz" pos="3912">
          <p15:clr>
            <a:srgbClr val="F26B43"/>
          </p15:clr>
        </p15:guide>
        <p15:guide id="5" orient="horz" pos="1080">
          <p15:clr>
            <a:srgbClr val="F26B43"/>
          </p15:clr>
        </p15:guide>
        <p15:guide id="6" orient="horz" pos="57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5">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043B4F-E335-D57A-3E25-25F0F5F04021}"/>
              </a:ext>
            </a:extLst>
          </p:cNvPr>
          <p:cNvSpPr/>
          <p:nvPr userDrawn="1"/>
        </p:nvSpPr>
        <p:spPr>
          <a:xfrm>
            <a:off x="0" y="0"/>
            <a:ext cx="60228" cy="5143500"/>
          </a:xfrm>
          <a:prstGeom prst="rect">
            <a:avLst/>
          </a:prstGeom>
          <a:gradFill flip="none" rotWithShape="1">
            <a:gsLst>
              <a:gs pos="0">
                <a:schemeClr val="accent6"/>
              </a:gs>
              <a:gs pos="40000">
                <a:schemeClr val="accent1"/>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sp>
        <p:nvSpPr>
          <p:cNvPr id="25" name="Title Placeholder 1">
            <a:extLst>
              <a:ext uri="{FF2B5EF4-FFF2-40B4-BE49-F238E27FC236}">
                <a16:creationId xmlns:a16="http://schemas.microsoft.com/office/drawing/2014/main" id="{4DFFD08F-49D6-8825-ABAB-CF8590FC67EC}"/>
              </a:ext>
            </a:extLst>
          </p:cNvPr>
          <p:cNvSpPr>
            <a:spLocks noGrp="1"/>
          </p:cNvSpPr>
          <p:nvPr>
            <p:ph type="title"/>
          </p:nvPr>
        </p:nvSpPr>
        <p:spPr>
          <a:xfrm>
            <a:off x="318779" y="266262"/>
            <a:ext cx="8572501" cy="478631"/>
          </a:xfrm>
          <a:prstGeom prst="rect">
            <a:avLst/>
          </a:prstGeom>
        </p:spPr>
        <p:txBody>
          <a:bodyPr vert="horz" lIns="0" tIns="91440" rIns="0" bIns="45720" rtlCol="0" anchor="t" anchorCtr="0">
            <a:noAutofit/>
          </a:bodyPr>
          <a:lstStyle/>
          <a:p>
            <a:r>
              <a:rPr lang="en-US" dirty="0"/>
              <a:t>Click to add slide title</a:t>
            </a:r>
          </a:p>
        </p:txBody>
      </p:sp>
      <p:sp>
        <p:nvSpPr>
          <p:cNvPr id="26" name="Text Placeholder 2">
            <a:extLst>
              <a:ext uri="{FF2B5EF4-FFF2-40B4-BE49-F238E27FC236}">
                <a16:creationId xmlns:a16="http://schemas.microsoft.com/office/drawing/2014/main" id="{6BF5023C-9DDF-2272-283E-FA3171F1D1CA}"/>
              </a:ext>
            </a:extLst>
          </p:cNvPr>
          <p:cNvSpPr>
            <a:spLocks noGrp="1"/>
          </p:cNvSpPr>
          <p:nvPr>
            <p:ph type="body" idx="1"/>
          </p:nvPr>
        </p:nvSpPr>
        <p:spPr>
          <a:xfrm>
            <a:off x="318779" y="1038216"/>
            <a:ext cx="8572501" cy="1573251"/>
          </a:xfrm>
          <a:prstGeom prst="rect">
            <a:avLst/>
          </a:prstGeom>
        </p:spPr>
        <p:txBody>
          <a:bodyPr vert="horz" wrap="square" lIns="0" tIns="45720" rIns="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Box 1">
            <a:extLst>
              <a:ext uri="{FF2B5EF4-FFF2-40B4-BE49-F238E27FC236}">
                <a16:creationId xmlns:a16="http://schemas.microsoft.com/office/drawing/2014/main" id="{4F8350E7-DE5E-424F-193F-B0B7E497C76E}"/>
              </a:ext>
            </a:extLst>
          </p:cNvPr>
          <p:cNvSpPr txBox="1"/>
          <p:nvPr userDrawn="1"/>
        </p:nvSpPr>
        <p:spPr>
          <a:xfrm>
            <a:off x="855814" y="4792360"/>
            <a:ext cx="1983235" cy="161583"/>
          </a:xfrm>
          <a:prstGeom prst="rect">
            <a:avLst/>
          </a:prstGeom>
          <a:noFill/>
        </p:spPr>
        <p:txBody>
          <a:bodyPr wrap="none" rtlCol="0">
            <a:spAutoFit/>
          </a:bodyPr>
          <a:lstStyle/>
          <a:p>
            <a:pPr algn="l"/>
            <a:r>
              <a:rPr lang="en-US" sz="450" dirty="0"/>
              <a:t>© 2024, Amazon Web Services, Inc. or its affiliates. All rights reserved</a:t>
            </a:r>
          </a:p>
        </p:txBody>
      </p:sp>
      <p:pic>
        <p:nvPicPr>
          <p:cNvPr id="4" name="Graphic 3">
            <a:extLst>
              <a:ext uri="{FF2B5EF4-FFF2-40B4-BE49-F238E27FC236}">
                <a16:creationId xmlns:a16="http://schemas.microsoft.com/office/drawing/2014/main" id="{73FC4BCD-ABB6-7FA3-A193-74E9AE31B036}"/>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314325" y="4753502"/>
            <a:ext cx="291614" cy="174387"/>
          </a:xfrm>
          <a:prstGeom prst="rect">
            <a:avLst/>
          </a:prstGeom>
        </p:spPr>
      </p:pic>
      <p:sp>
        <p:nvSpPr>
          <p:cNvPr id="3" name="Slide Number Placeholder 5">
            <a:extLst>
              <a:ext uri="{FF2B5EF4-FFF2-40B4-BE49-F238E27FC236}">
                <a16:creationId xmlns:a16="http://schemas.microsoft.com/office/drawing/2014/main" id="{3ABA085A-53A6-74B9-1246-7DC81F49AA7C}"/>
              </a:ext>
            </a:extLst>
          </p:cNvPr>
          <p:cNvSpPr txBox="1">
            <a:spLocks/>
          </p:cNvSpPr>
          <p:nvPr userDrawn="1"/>
        </p:nvSpPr>
        <p:spPr>
          <a:xfrm>
            <a:off x="6829425" y="4761114"/>
            <a:ext cx="2057400" cy="273844"/>
          </a:xfrm>
          <a:prstGeom prst="rect">
            <a:avLst/>
          </a:prstGeom>
        </p:spPr>
        <p:txBody>
          <a:bodyPr vert="horz" lIns="0" tIns="0" rIns="0" bIns="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503246-BBCE-4F0A-BCDC-08FC4C52637D}" type="slidenum">
              <a:rPr lang="en-US" sz="750" smtClean="0"/>
              <a:pPr/>
              <a:t>‹#›</a:t>
            </a:fld>
            <a:endParaRPr lang="en-US" sz="750"/>
          </a:p>
        </p:txBody>
      </p:sp>
    </p:spTree>
    <p:extLst>
      <p:ext uri="{BB962C8B-B14F-4D97-AF65-F5344CB8AC3E}">
        <p14:creationId xmlns:p14="http://schemas.microsoft.com/office/powerpoint/2010/main" val="749466245"/>
      </p:ext>
    </p:extLst>
  </p:cSld>
  <p:clrMap bg1="dk1" tx1="lt1" bg2="dk2" tx2="lt2" accent1="accent1" accent2="accent2" accent3="accent3" accent4="accent4" accent5="accent5" accent6="accent6" hlink="hlink" folHlink="folHlink"/>
  <p:sldLayoutIdLst>
    <p:sldLayoutId id="2147484953" r:id="rId1"/>
    <p:sldLayoutId id="2147484954" r:id="rId2"/>
    <p:sldLayoutId id="2147484955" r:id="rId3"/>
    <p:sldLayoutId id="2147484956" r:id="rId4"/>
    <p:sldLayoutId id="2147484957" r:id="rId5"/>
    <p:sldLayoutId id="2147484958" r:id="rId6"/>
    <p:sldLayoutId id="2147484959" r:id="rId7"/>
    <p:sldLayoutId id="2147484960" r:id="rId8"/>
    <p:sldLayoutId id="2147484961" r:id="rId9"/>
    <p:sldLayoutId id="2147484962" r:id="rId10"/>
    <p:sldLayoutId id="2147484963" r:id="rId11"/>
    <p:sldLayoutId id="2147484964" r:id="rId12"/>
    <p:sldLayoutId id="2147484965" r:id="rId13"/>
    <p:sldLayoutId id="2147484966" r:id="rId14"/>
    <p:sldLayoutId id="2147484967" r:id="rId15"/>
    <p:sldLayoutId id="2147484968" r:id="rId16"/>
    <p:sldLayoutId id="2147484969" r:id="rId17"/>
    <p:sldLayoutId id="2147484970" r:id="rId18"/>
    <p:sldLayoutId id="2147484971" r:id="rId19"/>
    <p:sldLayoutId id="2147484972" r:id="rId20"/>
    <p:sldLayoutId id="2147484973" r:id="rId21"/>
    <p:sldLayoutId id="2147484974" r:id="rId22"/>
    <p:sldLayoutId id="2147484975" r:id="rId23"/>
    <p:sldLayoutId id="2147484976" r:id="rId24"/>
    <p:sldLayoutId id="2147484977" r:id="rId25"/>
    <p:sldLayoutId id="2147484978" r:id="rId26"/>
    <p:sldLayoutId id="2147484979" r:id="rId27"/>
    <p:sldLayoutId id="2147484980" r:id="rId28"/>
    <p:sldLayoutId id="2147484981" r:id="rId29"/>
    <p:sldLayoutId id="2147484982" r:id="rId30"/>
    <p:sldLayoutId id="2147484983" r:id="rId31"/>
    <p:sldLayoutId id="2147484984" r:id="rId32"/>
    <p:sldLayoutId id="2147484985" r:id="rId33"/>
    <p:sldLayoutId id="2147484986" r:id="rId34"/>
    <p:sldLayoutId id="2147484987" r:id="rId35"/>
    <p:sldLayoutId id="2147484988" r:id="rId36"/>
    <p:sldLayoutId id="2147484989" r:id="rId37"/>
    <p:sldLayoutId id="2147484990" r:id="rId38"/>
    <p:sldLayoutId id="2147484991" r:id="rId39"/>
    <p:sldLayoutId id="2147484992" r:id="rId40"/>
    <p:sldLayoutId id="2147484993" r:id="rId41"/>
    <p:sldLayoutId id="2147484994" r:id="rId42"/>
    <p:sldLayoutId id="2147484995" r:id="rId43"/>
    <p:sldLayoutId id="2147484996" r:id="rId44"/>
    <p:sldLayoutId id="2147484997" r:id="rId45"/>
    <p:sldLayoutId id="2147484998" r:id="rId46"/>
    <p:sldLayoutId id="2147484999" r:id="rId47"/>
    <p:sldLayoutId id="2147485000" r:id="rId48"/>
    <p:sldLayoutId id="2147485001" r:id="rId49"/>
    <p:sldLayoutId id="2147485002" r:id="rId50"/>
    <p:sldLayoutId id="2147485003" r:id="rId51"/>
    <p:sldLayoutId id="2147485004" r:id="rId52"/>
    <p:sldLayoutId id="2147485005" r:id="rId53"/>
    <p:sldLayoutId id="2147485006" r:id="rId54"/>
    <p:sldLayoutId id="2147485007" r:id="rId55"/>
    <p:sldLayoutId id="2147485008" r:id="rId56"/>
    <p:sldLayoutId id="2147485009" r:id="rId57"/>
    <p:sldLayoutId id="2147485010" r:id="rId58"/>
    <p:sldLayoutId id="2147485011" r:id="rId59"/>
    <p:sldLayoutId id="2147485012" r:id="rId60"/>
    <p:sldLayoutId id="2147485013" r:id="rId61"/>
    <p:sldLayoutId id="2147485014" r:id="rId62"/>
    <p:sldLayoutId id="2147485015" r:id="rId63"/>
  </p:sldLayoutIdLst>
  <p:transition>
    <p:fade/>
  </p:transition>
  <p:hf sldNum="0" hdr="0" ftr="0" dt="0"/>
  <p:txStyles>
    <p:titleStyle>
      <a:lvl1pPr algn="l" defTabSz="685800" rtl="0" eaLnBrk="1" latinLnBrk="0" hangingPunct="1">
        <a:lnSpc>
          <a:spcPct val="90000"/>
        </a:lnSpc>
        <a:spcBef>
          <a:spcPct val="0"/>
        </a:spcBef>
        <a:buNone/>
        <a:defRPr sz="2400" b="1" kern="1200" spc="0" baseline="0">
          <a:solidFill>
            <a:schemeClr val="tx1"/>
          </a:solidFill>
          <a:latin typeface="+mj-lt"/>
          <a:ea typeface="+mj-ea"/>
          <a:cs typeface="+mj-cs"/>
        </a:defRPr>
      </a:lvl1pPr>
    </p:titleStyle>
    <p:bodyStyle>
      <a:lvl1pPr marL="214313" indent="-214313" algn="l" defTabSz="685800" rtl="0" eaLnBrk="1" latinLnBrk="0" hangingPunct="1">
        <a:lnSpc>
          <a:spcPct val="90000"/>
        </a:lnSpc>
        <a:spcBef>
          <a:spcPts val="0"/>
        </a:spcBef>
        <a:spcAft>
          <a:spcPts val="900"/>
        </a:spcAft>
        <a:buClr>
          <a:schemeClr val="tx1"/>
        </a:buClr>
        <a:buSzPct val="90000"/>
        <a:buFont typeface="Amazon Ember Display" panose="020F0603020204020204" pitchFamily="34" charset="0"/>
        <a:buChar char="•"/>
        <a:tabLst/>
        <a:defRPr sz="2100" kern="1200">
          <a:solidFill>
            <a:schemeClr val="tx1"/>
          </a:solidFill>
          <a:latin typeface="+mn-lt"/>
          <a:ea typeface="+mn-ea"/>
          <a:cs typeface="+mn-cs"/>
        </a:defRPr>
      </a:lvl1pPr>
      <a:lvl2pPr marL="429816" indent="-258366" algn="l" defTabSz="685800" rtl="0" eaLnBrk="1" latinLnBrk="0" hangingPunct="1">
        <a:lnSpc>
          <a:spcPct val="90000"/>
        </a:lnSpc>
        <a:spcBef>
          <a:spcPts val="0"/>
        </a:spcBef>
        <a:spcAft>
          <a:spcPts val="900"/>
        </a:spcAft>
        <a:buClr>
          <a:schemeClr val="tx1"/>
        </a:buClr>
        <a:buSzPct val="90000"/>
        <a:buFont typeface="Wingdings" panose="05000000000000000000" pitchFamily="2" charset="2"/>
        <a:buChar char="§"/>
        <a:tabLst/>
        <a:defRPr sz="1800" kern="1200">
          <a:solidFill>
            <a:schemeClr val="tx1"/>
          </a:solidFill>
          <a:latin typeface="+mn-lt"/>
          <a:ea typeface="+mn-ea"/>
          <a:cs typeface="+mn-cs"/>
        </a:defRPr>
      </a:lvl2pPr>
      <a:lvl3pPr marL="481013" indent="-307181" algn="l" defTabSz="685800" rtl="0" eaLnBrk="1" latinLnBrk="0" hangingPunct="1">
        <a:lnSpc>
          <a:spcPct val="90000"/>
        </a:lnSpc>
        <a:spcBef>
          <a:spcPts val="0"/>
        </a:spcBef>
        <a:spcAft>
          <a:spcPts val="450"/>
        </a:spcAft>
        <a:buClr>
          <a:schemeClr val="tx1"/>
        </a:buClr>
        <a:buFont typeface="Amazon Ember Display" panose="020F0603020204020204" pitchFamily="34" charset="0"/>
        <a:buChar char="–"/>
        <a:tabLst/>
        <a:defRPr sz="1500" kern="1200">
          <a:solidFill>
            <a:schemeClr val="tx1"/>
          </a:solidFill>
          <a:latin typeface="+mn-lt"/>
          <a:ea typeface="+mn-ea"/>
          <a:cs typeface="+mn-cs"/>
        </a:defRPr>
      </a:lvl3pPr>
      <a:lvl4pPr marL="685800" indent="-171450" algn="l" defTabSz="685800" rtl="0" eaLnBrk="1" latinLnBrk="0" hangingPunct="1">
        <a:lnSpc>
          <a:spcPct val="90000"/>
        </a:lnSpc>
        <a:spcBef>
          <a:spcPts val="0"/>
        </a:spcBef>
        <a:spcAft>
          <a:spcPts val="450"/>
        </a:spcAft>
        <a:buClr>
          <a:schemeClr val="tx1"/>
        </a:buClr>
        <a:buFont typeface="Amazon Ember Display" panose="020F0603020204020204" pitchFamily="34" charset="0"/>
        <a:buChar char="•"/>
        <a:tabLst/>
        <a:defRPr sz="1350" kern="1200">
          <a:solidFill>
            <a:schemeClr val="tx1"/>
          </a:solidFill>
          <a:latin typeface="+mn-lt"/>
          <a:ea typeface="+mn-ea"/>
          <a:cs typeface="+mn-cs"/>
        </a:defRPr>
      </a:lvl4pPr>
      <a:lvl5pPr marL="685800" indent="-171450" algn="l" defTabSz="685800" rtl="0" eaLnBrk="1" latinLnBrk="0" hangingPunct="1">
        <a:lnSpc>
          <a:spcPct val="90000"/>
        </a:lnSpc>
        <a:spcBef>
          <a:spcPts val="0"/>
        </a:spcBef>
        <a:buClr>
          <a:schemeClr val="tx1"/>
        </a:buClr>
        <a:buFont typeface="Amazon Ember Display" panose="020F0603020204020204" pitchFamily="34" charset="0"/>
        <a:buChar char="•"/>
        <a:tabLst/>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mazon Ember Display" panose="020F0603020204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mazon Ember Display" panose="020F0603020204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mazon Ember Display" panose="020F0603020204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mazon Ember Display" panose="020F0603020204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
          <p15:clr>
            <a:srgbClr val="F26B43"/>
          </p15:clr>
        </p15:guide>
        <p15:guide id="4" orient="horz" pos="3912">
          <p15:clr>
            <a:srgbClr val="F26B43"/>
          </p15:clr>
        </p15:guide>
        <p15:guide id="5" pos="264">
          <p15:clr>
            <a:srgbClr val="F26B43"/>
          </p15:clr>
        </p15:guide>
        <p15:guide id="6" pos="7464">
          <p15:clr>
            <a:srgbClr val="F26B43"/>
          </p15:clr>
        </p15:guide>
        <p15:guide id="7" orient="horz"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4.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docs.aws.amazon.com/marketplace/latest/userguide/user-guide-for-sellers.html#eligible-jurisdictions" TargetMode="External"/><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9C6E-6480-544C-8F6E-EE803F3236FA}"/>
              </a:ext>
            </a:extLst>
          </p:cNvPr>
          <p:cNvSpPr>
            <a:spLocks noGrp="1"/>
          </p:cNvSpPr>
          <p:nvPr>
            <p:ph type="ctrTitle"/>
          </p:nvPr>
        </p:nvSpPr>
        <p:spPr>
          <a:xfrm>
            <a:off x="457198" y="1785013"/>
            <a:ext cx="5471412" cy="1006429"/>
          </a:xfrm>
        </p:spPr>
        <p:txBody>
          <a:bodyPr/>
          <a:lstStyle/>
          <a:p>
            <a:r>
              <a:rPr lang="en-US" sz="3300" dirty="0">
                <a:solidFill>
                  <a:schemeClr val="tx1"/>
                </a:solidFill>
              </a:rPr>
              <a:t>SaaS Listing Bootcamp Readiness Check</a:t>
            </a:r>
          </a:p>
        </p:txBody>
      </p:sp>
      <p:sp>
        <p:nvSpPr>
          <p:cNvPr id="6" name="Text Placeholder 5">
            <a:extLst>
              <a:ext uri="{FF2B5EF4-FFF2-40B4-BE49-F238E27FC236}">
                <a16:creationId xmlns:a16="http://schemas.microsoft.com/office/drawing/2014/main" id="{F6822C28-9441-E044-9159-5A985ABB71D6}"/>
              </a:ext>
            </a:extLst>
          </p:cNvPr>
          <p:cNvSpPr>
            <a:spLocks noGrp="1"/>
          </p:cNvSpPr>
          <p:nvPr>
            <p:ph type="body" sz="quarter" idx="14"/>
          </p:nvPr>
        </p:nvSpPr>
        <p:spPr>
          <a:xfrm>
            <a:off x="453934" y="1277277"/>
            <a:ext cx="4337007" cy="289695"/>
          </a:xfrm>
        </p:spPr>
        <p:txBody>
          <a:bodyPr/>
          <a:lstStyle/>
          <a:p>
            <a:r>
              <a:rPr lang="en-US" dirty="0"/>
              <a:t>AWS Technology Partnerships</a:t>
            </a:r>
          </a:p>
        </p:txBody>
      </p:sp>
    </p:spTree>
    <p:extLst>
      <p:ext uri="{BB962C8B-B14F-4D97-AF65-F5344CB8AC3E}">
        <p14:creationId xmlns:p14="http://schemas.microsoft.com/office/powerpoint/2010/main" val="191492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CA7E9-013D-4A7B-8764-881066E74331}"/>
              </a:ext>
            </a:extLst>
          </p:cNvPr>
          <p:cNvSpPr>
            <a:spLocks noGrp="1"/>
          </p:cNvSpPr>
          <p:nvPr>
            <p:ph type="title"/>
          </p:nvPr>
        </p:nvSpPr>
        <p:spPr>
          <a:xfrm>
            <a:off x="66675" y="194064"/>
            <a:ext cx="8572500" cy="466281"/>
          </a:xfrm>
        </p:spPr>
        <p:txBody>
          <a:bodyPr/>
          <a:lstStyle/>
          <a:p>
            <a:pPr marL="257175" indent="-257175">
              <a:buFont typeface="Arial" panose="020B0604020202020204" pitchFamily="34" charset="0"/>
              <a:buChar char="•"/>
            </a:pPr>
            <a:r>
              <a:rPr lang="en-US" sz="2700" dirty="0"/>
              <a:t>Requirements / Preliminaries for SaaS Listings</a:t>
            </a:r>
          </a:p>
        </p:txBody>
      </p:sp>
      <p:pic>
        <p:nvPicPr>
          <p:cNvPr id="4" name="Picture 3">
            <a:extLst>
              <a:ext uri="{FF2B5EF4-FFF2-40B4-BE49-F238E27FC236}">
                <a16:creationId xmlns:a16="http://schemas.microsoft.com/office/drawing/2014/main" id="{8718A7FC-DC3A-4575-B37A-903E28708268}"/>
              </a:ext>
            </a:extLst>
          </p:cNvPr>
          <p:cNvPicPr>
            <a:picLocks noChangeAspect="1"/>
          </p:cNvPicPr>
          <p:nvPr/>
        </p:nvPicPr>
        <p:blipFill rotWithShape="1">
          <a:blip r:embed="rId3"/>
          <a:srcRect l="60694" b="68853"/>
          <a:stretch/>
        </p:blipFill>
        <p:spPr>
          <a:xfrm>
            <a:off x="5057775" y="1212056"/>
            <a:ext cx="3581400" cy="2045492"/>
          </a:xfrm>
          <a:prstGeom prst="rect">
            <a:avLst/>
          </a:prstGeom>
          <a:ln>
            <a:noFill/>
          </a:ln>
          <a:effectLst>
            <a:outerShdw blurRad="190500" algn="tl" rotWithShape="0">
              <a:srgbClr val="000000">
                <a:alpha val="70000"/>
              </a:srgbClr>
            </a:outerShdw>
          </a:effectLst>
        </p:spPr>
      </p:pic>
      <p:cxnSp>
        <p:nvCxnSpPr>
          <p:cNvPr id="5" name="Straight Arrow Connector 4">
            <a:extLst>
              <a:ext uri="{FF2B5EF4-FFF2-40B4-BE49-F238E27FC236}">
                <a16:creationId xmlns:a16="http://schemas.microsoft.com/office/drawing/2014/main" id="{5B475396-5CE5-46F9-854A-755A437AC1D6}"/>
              </a:ext>
            </a:extLst>
          </p:cNvPr>
          <p:cNvCxnSpPr>
            <a:cxnSpLocks/>
          </p:cNvCxnSpPr>
          <p:nvPr/>
        </p:nvCxnSpPr>
        <p:spPr>
          <a:xfrm>
            <a:off x="4419600" y="1666875"/>
            <a:ext cx="1181100" cy="0"/>
          </a:xfrm>
          <a:prstGeom prst="straightConnector1">
            <a:avLst/>
          </a:prstGeom>
          <a:ln w="381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Oval 5">
            <a:extLst>
              <a:ext uri="{FF2B5EF4-FFF2-40B4-BE49-F238E27FC236}">
                <a16:creationId xmlns:a16="http://schemas.microsoft.com/office/drawing/2014/main" id="{0104DA27-4E75-4688-970C-9B3366F7593E}"/>
              </a:ext>
            </a:extLst>
          </p:cNvPr>
          <p:cNvSpPr/>
          <p:nvPr/>
        </p:nvSpPr>
        <p:spPr>
          <a:xfrm>
            <a:off x="5600700" y="1390650"/>
            <a:ext cx="1419225" cy="5524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2" name="TextBox 1">
            <a:extLst>
              <a:ext uri="{FF2B5EF4-FFF2-40B4-BE49-F238E27FC236}">
                <a16:creationId xmlns:a16="http://schemas.microsoft.com/office/drawing/2014/main" id="{C4E5DD9C-C6D5-41BA-81B8-67F9B0D3756F}"/>
              </a:ext>
            </a:extLst>
          </p:cNvPr>
          <p:cNvSpPr txBox="1"/>
          <p:nvPr/>
        </p:nvSpPr>
        <p:spPr>
          <a:xfrm>
            <a:off x="661132" y="1128571"/>
            <a:ext cx="4171229" cy="3000821"/>
          </a:xfrm>
          <a:prstGeom prst="rect">
            <a:avLst/>
          </a:prstGeom>
          <a:noFill/>
        </p:spPr>
        <p:txBody>
          <a:bodyPr wrap="square" lIns="0" rIns="0" rtlCol="0">
            <a:spAutoFit/>
          </a:bodyPr>
          <a:lstStyle/>
          <a:p>
            <a:pPr algn="l"/>
            <a:r>
              <a:rPr lang="en-US" sz="2100" dirty="0"/>
              <a:t>Visit</a:t>
            </a:r>
          </a:p>
          <a:p>
            <a:pPr algn="l"/>
            <a:r>
              <a:rPr lang="en-US" sz="2100" dirty="0"/>
              <a:t>aws.amazon.com/</a:t>
            </a:r>
            <a:r>
              <a:rPr lang="en-US" sz="2100" dirty="0">
                <a:solidFill>
                  <a:srgbClr val="FB8A05"/>
                </a:solidFill>
              </a:rPr>
              <a:t>marketplace</a:t>
            </a:r>
          </a:p>
          <a:p>
            <a:pPr algn="l"/>
            <a:endParaRPr lang="en-US" sz="2100" dirty="0">
              <a:solidFill>
                <a:srgbClr val="FB8A05"/>
              </a:solidFill>
            </a:endParaRPr>
          </a:p>
          <a:p>
            <a:r>
              <a:rPr lang="en-US" sz="2100" dirty="0"/>
              <a:t>Click </a:t>
            </a:r>
            <a:r>
              <a:rPr lang="en-US" sz="2100" dirty="0">
                <a:solidFill>
                  <a:srgbClr val="FB8A05"/>
                </a:solidFill>
              </a:rPr>
              <a:t>Sell in AWS Marketplace</a:t>
            </a:r>
          </a:p>
          <a:p>
            <a:endParaRPr lang="en-US" sz="2100" i="1" dirty="0"/>
          </a:p>
          <a:p>
            <a:pPr marL="342900" indent="-342900">
              <a:buFont typeface="Arial" panose="020B0604020202020204" pitchFamily="34" charset="0"/>
              <a:buChar char="•"/>
            </a:pPr>
            <a:r>
              <a:rPr lang="en-US" sz="2100" dirty="0"/>
              <a:t>Log in to AWS account</a:t>
            </a:r>
          </a:p>
          <a:p>
            <a:pPr marL="342900" indent="-342900">
              <a:buFont typeface="Arial" panose="020B0604020202020204" pitchFamily="34" charset="0"/>
              <a:buChar char="•"/>
            </a:pPr>
            <a:r>
              <a:rPr lang="en-US" sz="2100" dirty="0"/>
              <a:t>Pick a seller name</a:t>
            </a:r>
          </a:p>
          <a:p>
            <a:pPr marL="342900" indent="-342900">
              <a:buFont typeface="Arial" panose="020B0604020202020204" pitchFamily="34" charset="0"/>
              <a:buChar char="•"/>
            </a:pPr>
            <a:r>
              <a:rPr lang="en-US" sz="2100" dirty="0"/>
              <a:t>Agree to seller terms</a:t>
            </a:r>
          </a:p>
          <a:p>
            <a:pPr marL="342900" indent="-342900">
              <a:buFont typeface="Arial" panose="020B0604020202020204" pitchFamily="34" charset="0"/>
              <a:buChar char="•"/>
            </a:pPr>
            <a:r>
              <a:rPr lang="en-US" sz="2100" dirty="0"/>
              <a:t>Set up profile, tax, bank</a:t>
            </a:r>
          </a:p>
        </p:txBody>
      </p:sp>
    </p:spTree>
    <p:extLst>
      <p:ext uri="{BB962C8B-B14F-4D97-AF65-F5344CB8AC3E}">
        <p14:creationId xmlns:p14="http://schemas.microsoft.com/office/powerpoint/2010/main" val="1793505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A2D507-E8C1-8846-8109-A428D8A32B55}"/>
              </a:ext>
            </a:extLst>
          </p:cNvPr>
          <p:cNvSpPr>
            <a:spLocks noGrp="1"/>
          </p:cNvSpPr>
          <p:nvPr>
            <p:ph type="title"/>
          </p:nvPr>
        </p:nvSpPr>
        <p:spPr>
          <a:xfrm>
            <a:off x="457200" y="2276284"/>
            <a:ext cx="5867400" cy="590931"/>
          </a:xfrm>
        </p:spPr>
        <p:txBody>
          <a:bodyPr/>
          <a:lstStyle/>
          <a:p>
            <a:pPr algn="l"/>
            <a:r>
              <a:rPr lang="en-US" sz="3600" dirty="0">
                <a:solidFill>
                  <a:schemeClr val="tx1"/>
                </a:solidFill>
                <a:ea typeface="Amazon Ember Light" panose="020B0403020204020204" pitchFamily="34" charset="0"/>
                <a:cs typeface="Amazon Ember Light" panose="020B0403020204020204" pitchFamily="34" charset="0"/>
              </a:rPr>
              <a:t>Status Check for Bootcamp</a:t>
            </a:r>
          </a:p>
        </p:txBody>
      </p:sp>
    </p:spTree>
    <p:extLst>
      <p:ext uri="{BB962C8B-B14F-4D97-AF65-F5344CB8AC3E}">
        <p14:creationId xmlns:p14="http://schemas.microsoft.com/office/powerpoint/2010/main" val="99689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2C442-0A12-3BCF-6963-D450FAF9A618}"/>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7375E5-C65B-B673-AFA2-8985EEB77067}"/>
              </a:ext>
            </a:extLst>
          </p:cNvPr>
          <p:cNvGraphicFramePr/>
          <p:nvPr>
            <p:extLst>
              <p:ext uri="{D42A27DB-BD31-4B8C-83A1-F6EECF244321}">
                <p14:modId xmlns:p14="http://schemas.microsoft.com/office/powerpoint/2010/main" val="1381276034"/>
              </p:ext>
            </p:extLst>
          </p:nvPr>
        </p:nvGraphicFramePr>
        <p:xfrm>
          <a:off x="887530" y="983673"/>
          <a:ext cx="6927272" cy="3523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DCBB241-CF2E-3BED-213C-FF01FC53896B}"/>
              </a:ext>
            </a:extLst>
          </p:cNvPr>
          <p:cNvSpPr>
            <a:spLocks noGrp="1"/>
          </p:cNvSpPr>
          <p:nvPr>
            <p:ph type="title"/>
          </p:nvPr>
        </p:nvSpPr>
        <p:spPr>
          <a:xfrm>
            <a:off x="129209" y="114937"/>
            <a:ext cx="8443913" cy="424732"/>
          </a:xfrm>
        </p:spPr>
        <p:txBody>
          <a:bodyPr/>
          <a:lstStyle/>
          <a:p>
            <a:r>
              <a:rPr lang="en-US" dirty="0"/>
              <a:t>End-to-end publishing overview – SaaS products</a:t>
            </a:r>
          </a:p>
        </p:txBody>
      </p:sp>
      <p:sp>
        <p:nvSpPr>
          <p:cNvPr id="3" name="Rectangle 2">
            <a:extLst>
              <a:ext uri="{FF2B5EF4-FFF2-40B4-BE49-F238E27FC236}">
                <a16:creationId xmlns:a16="http://schemas.microsoft.com/office/drawing/2014/main" id="{2F650A0C-790D-78EF-2B03-C665A6136D62}"/>
              </a:ext>
            </a:extLst>
          </p:cNvPr>
          <p:cNvSpPr/>
          <p:nvPr/>
        </p:nvSpPr>
        <p:spPr>
          <a:xfrm>
            <a:off x="887529" y="2929078"/>
            <a:ext cx="6927273" cy="1577690"/>
          </a:xfrm>
          <a:prstGeom prst="rect">
            <a:avLst/>
          </a:prstGeom>
          <a:solidFill>
            <a:schemeClr val="accent6">
              <a:alpha val="60312"/>
            </a:schemeClr>
          </a:solidFill>
          <a:ln>
            <a:gradFill>
              <a:gsLst>
                <a:gs pos="0">
                  <a:schemeClr val="accent1">
                    <a:alpha val="5222"/>
                    <a:lumMod val="58946"/>
                    <a:lumOff val="41054"/>
                  </a:schemeClr>
                </a:gs>
                <a:gs pos="0">
                  <a:schemeClr val="accent1">
                    <a:lumMod val="45000"/>
                    <a:lumOff val="55000"/>
                  </a:schemeClr>
                </a:gs>
                <a:gs pos="0">
                  <a:schemeClr val="accent1">
                    <a:lumMod val="45000"/>
                    <a:lumOff val="55000"/>
                  </a:schemeClr>
                </a:gs>
                <a:gs pos="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45720" tIns="45720" rIns="45720" rtlCol="0" anchor="ctr"/>
          <a:lstStyle/>
          <a:p>
            <a:pPr algn="ctr"/>
            <a:endParaRPr lang="en-US" dirty="0">
              <a:solidFill>
                <a:schemeClr val="bg1"/>
              </a:solidFill>
            </a:endParaRPr>
          </a:p>
        </p:txBody>
      </p:sp>
    </p:spTree>
    <p:extLst>
      <p:ext uri="{BB962C8B-B14F-4D97-AF65-F5344CB8AC3E}">
        <p14:creationId xmlns:p14="http://schemas.microsoft.com/office/powerpoint/2010/main" val="163455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0FFA6F5A-0796-9ED6-0793-012DD08EDC5D}"/>
              </a:ext>
            </a:extLst>
          </p:cNvPr>
          <p:cNvSpPr>
            <a:spLocks noGrp="1"/>
          </p:cNvSpPr>
          <p:nvPr>
            <p:ph type="title"/>
          </p:nvPr>
        </p:nvSpPr>
        <p:spPr>
          <a:xfrm>
            <a:off x="457200" y="1902335"/>
            <a:ext cx="5867400" cy="1338828"/>
          </a:xfrm>
        </p:spPr>
        <p:txBody>
          <a:bodyPr/>
          <a:lstStyle/>
          <a:p>
            <a:pPr algn="l"/>
            <a:r>
              <a:rPr lang="en-US" sz="3600" dirty="0">
                <a:solidFill>
                  <a:schemeClr val="tx1"/>
                </a:solidFill>
                <a:ea typeface="Amazon Ember Light" panose="020B0403020204020204" pitchFamily="34" charset="0"/>
                <a:cs typeface="Amazon Ember Light" panose="020B0403020204020204" pitchFamily="34" charset="0"/>
              </a:rPr>
              <a:t>Thank you</a:t>
            </a:r>
            <a:br>
              <a:rPr lang="en-US" sz="3600" dirty="0">
                <a:solidFill>
                  <a:schemeClr val="tx1"/>
                </a:solidFill>
                <a:ea typeface="Amazon Ember Light" panose="020B0403020204020204" pitchFamily="34" charset="0"/>
                <a:cs typeface="Amazon Ember Light" panose="020B0403020204020204" pitchFamily="34" charset="0"/>
              </a:rPr>
            </a:br>
            <a:br>
              <a:rPr lang="en-US" sz="3600" dirty="0">
                <a:solidFill>
                  <a:schemeClr val="tx1"/>
                </a:solidFill>
                <a:ea typeface="Amazon Ember Light" panose="020B0403020204020204" pitchFamily="34" charset="0"/>
                <a:cs typeface="Amazon Ember Light" panose="020B0403020204020204" pitchFamily="34" charset="0"/>
              </a:rPr>
            </a:br>
            <a:r>
              <a:rPr lang="en-US" sz="1600" dirty="0">
                <a:solidFill>
                  <a:schemeClr val="tx1"/>
                </a:solidFill>
                <a:ea typeface="Amazon Ember Light" panose="020B0403020204020204" pitchFamily="34" charset="0"/>
                <a:cs typeface="Amazon Ember Light" panose="020B0403020204020204" pitchFamily="34" charset="0"/>
              </a:rPr>
              <a:t>mail to: </a:t>
            </a:r>
            <a:r>
              <a:rPr lang="en-US" sz="1600" dirty="0" err="1">
                <a:solidFill>
                  <a:schemeClr val="tx1"/>
                </a:solidFill>
                <a:ea typeface="Amazon Ember Light" panose="020B0403020204020204" pitchFamily="34" charset="0"/>
                <a:cs typeface="Amazon Ember Light" panose="020B0403020204020204" pitchFamily="34" charset="0"/>
              </a:rPr>
              <a:t>jayasunt@amazon.com</a:t>
            </a:r>
            <a:endParaRPr lang="en-US" sz="1600" dirty="0">
              <a:solidFill>
                <a:schemeClr val="tx1"/>
              </a:solidFill>
              <a:ea typeface="Amazon Ember Light" panose="020B0403020204020204" pitchFamily="34" charset="0"/>
              <a:cs typeface="Amazon Ember Light" panose="020B0403020204020204" pitchFamily="34" charset="0"/>
            </a:endParaRPr>
          </a:p>
        </p:txBody>
      </p:sp>
    </p:spTree>
    <p:extLst>
      <p:ext uri="{BB962C8B-B14F-4D97-AF65-F5344CB8AC3E}">
        <p14:creationId xmlns:p14="http://schemas.microsoft.com/office/powerpoint/2010/main" val="383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7C48-DD99-D445-A58A-F461A07C4730}"/>
              </a:ext>
            </a:extLst>
          </p:cNvPr>
          <p:cNvSpPr>
            <a:spLocks noGrp="1"/>
          </p:cNvSpPr>
          <p:nvPr>
            <p:ph type="title"/>
          </p:nvPr>
        </p:nvSpPr>
        <p:spPr>
          <a:xfrm>
            <a:off x="457200" y="427253"/>
            <a:ext cx="8229600" cy="424732"/>
          </a:xfrm>
        </p:spPr>
        <p:txBody>
          <a:bodyPr/>
          <a:lstStyle/>
          <a:p>
            <a:r>
              <a:rPr lang="en-US" dirty="0"/>
              <a:t>AWS MP Bootcamp – Agenda</a:t>
            </a:r>
            <a:endParaRPr lang="en-US" dirty="0">
              <a:solidFill>
                <a:srgbClr val="1F74D5"/>
              </a:solidFill>
              <a:latin typeface="+mn-lt"/>
              <a:ea typeface="Amazon Ember Light" panose="020B0403020204020204" pitchFamily="34" charset="0"/>
              <a:cs typeface="Amazon Ember Light" panose="020B0403020204020204" pitchFamily="34" charset="0"/>
            </a:endParaRPr>
          </a:p>
        </p:txBody>
      </p:sp>
      <p:grpSp>
        <p:nvGrpSpPr>
          <p:cNvPr id="10" name="Group 9">
            <a:extLst>
              <a:ext uri="{FF2B5EF4-FFF2-40B4-BE49-F238E27FC236}">
                <a16:creationId xmlns:a16="http://schemas.microsoft.com/office/drawing/2014/main" id="{EF5FAE3C-0D7F-38C7-637D-8D697D73A39D}"/>
              </a:ext>
            </a:extLst>
          </p:cNvPr>
          <p:cNvGrpSpPr/>
          <p:nvPr/>
        </p:nvGrpSpPr>
        <p:grpSpPr>
          <a:xfrm>
            <a:off x="590929" y="1512509"/>
            <a:ext cx="425796" cy="342900"/>
            <a:chOff x="723527" y="2433403"/>
            <a:chExt cx="567728" cy="457200"/>
          </a:xfrm>
        </p:grpSpPr>
        <p:sp>
          <p:nvSpPr>
            <p:cNvPr id="4" name="Oval 3">
              <a:extLst>
                <a:ext uri="{FF2B5EF4-FFF2-40B4-BE49-F238E27FC236}">
                  <a16:creationId xmlns:a16="http://schemas.microsoft.com/office/drawing/2014/main" id="{6BF19D32-FFDD-E708-B19C-5C5174BFFA27}"/>
                </a:ext>
              </a:extLst>
            </p:cNvPr>
            <p:cNvSpPr>
              <a:spLocks noChangeAspect="1"/>
            </p:cNvSpPr>
            <p:nvPr/>
          </p:nvSpPr>
          <p:spPr>
            <a:xfrm>
              <a:off x="778791" y="2433403"/>
              <a:ext cx="457200" cy="457200"/>
            </a:xfrm>
            <a:prstGeom prst="ellipse">
              <a:avLst/>
            </a:prstGeom>
            <a:solidFill>
              <a:srgbClr val="486180"/>
            </a:solidFill>
            <a:ln>
              <a:solidFill>
                <a:srgbClr val="D4DAD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5" name="Rectangle 4">
              <a:extLst>
                <a:ext uri="{FF2B5EF4-FFF2-40B4-BE49-F238E27FC236}">
                  <a16:creationId xmlns:a16="http://schemas.microsoft.com/office/drawing/2014/main" id="{C37A5819-2F35-ACF1-9ED8-EB9F48B0536E}"/>
                </a:ext>
              </a:extLst>
            </p:cNvPr>
            <p:cNvSpPr/>
            <p:nvPr/>
          </p:nvSpPr>
          <p:spPr bwMode="auto">
            <a:xfrm>
              <a:off x="723527" y="2471398"/>
              <a:ext cx="567728" cy="4001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582781" fontAlgn="base">
                <a:spcBef>
                  <a:spcPct val="0"/>
                </a:spcBef>
                <a:spcAft>
                  <a:spcPct val="0"/>
                </a:spcAft>
                <a:defRPr/>
              </a:pPr>
              <a:r>
                <a:rPr lang="en-US" altLang="en-US" sz="1950" dirty="0">
                  <a:solidFill>
                    <a:schemeClr val="bg1"/>
                  </a:solidFill>
                  <a:latin typeface="Amazon Ember "/>
                  <a:cs typeface="Segoe UI" pitchFamily="34" charset="0"/>
                </a:rPr>
                <a:t>1</a:t>
              </a:r>
            </a:p>
          </p:txBody>
        </p:sp>
      </p:grpSp>
      <p:grpSp>
        <p:nvGrpSpPr>
          <p:cNvPr id="11" name="Group 10">
            <a:extLst>
              <a:ext uri="{FF2B5EF4-FFF2-40B4-BE49-F238E27FC236}">
                <a16:creationId xmlns:a16="http://schemas.microsoft.com/office/drawing/2014/main" id="{7D663FAC-5707-03DE-38E1-3B2FCFBF4E8D}"/>
              </a:ext>
            </a:extLst>
          </p:cNvPr>
          <p:cNvGrpSpPr/>
          <p:nvPr/>
        </p:nvGrpSpPr>
        <p:grpSpPr>
          <a:xfrm>
            <a:off x="590929" y="2077253"/>
            <a:ext cx="425796" cy="342900"/>
            <a:chOff x="736405" y="3116733"/>
            <a:chExt cx="567728" cy="457200"/>
          </a:xfrm>
        </p:grpSpPr>
        <p:sp>
          <p:nvSpPr>
            <p:cNvPr id="6" name="Oval 5">
              <a:extLst>
                <a:ext uri="{FF2B5EF4-FFF2-40B4-BE49-F238E27FC236}">
                  <a16:creationId xmlns:a16="http://schemas.microsoft.com/office/drawing/2014/main" id="{8528915F-010B-43F1-4D70-58B3C43107B1}"/>
                </a:ext>
              </a:extLst>
            </p:cNvPr>
            <p:cNvSpPr>
              <a:spLocks noChangeAspect="1"/>
            </p:cNvSpPr>
            <p:nvPr/>
          </p:nvSpPr>
          <p:spPr>
            <a:xfrm>
              <a:off x="791669" y="3116733"/>
              <a:ext cx="457200" cy="457200"/>
            </a:xfrm>
            <a:prstGeom prst="ellipse">
              <a:avLst/>
            </a:prstGeom>
            <a:solidFill>
              <a:srgbClr val="486180"/>
            </a:solidFill>
            <a:ln>
              <a:solidFill>
                <a:srgbClr val="D4DAD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7" name="Rectangle 6">
              <a:extLst>
                <a:ext uri="{FF2B5EF4-FFF2-40B4-BE49-F238E27FC236}">
                  <a16:creationId xmlns:a16="http://schemas.microsoft.com/office/drawing/2014/main" id="{AFBE0534-6EDA-A1F9-5403-F88429E15F69}"/>
                </a:ext>
              </a:extLst>
            </p:cNvPr>
            <p:cNvSpPr/>
            <p:nvPr/>
          </p:nvSpPr>
          <p:spPr bwMode="auto">
            <a:xfrm>
              <a:off x="736405" y="3145278"/>
              <a:ext cx="567728" cy="4001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582781" fontAlgn="base">
                <a:spcBef>
                  <a:spcPct val="0"/>
                </a:spcBef>
                <a:spcAft>
                  <a:spcPct val="0"/>
                </a:spcAft>
                <a:defRPr/>
              </a:pPr>
              <a:r>
                <a:rPr lang="en-US" altLang="en-US" sz="1950" dirty="0">
                  <a:solidFill>
                    <a:schemeClr val="bg1"/>
                  </a:solidFill>
                  <a:latin typeface="Amazon Ember "/>
                  <a:cs typeface="Segoe UI" pitchFamily="34" charset="0"/>
                </a:rPr>
                <a:t>2</a:t>
              </a:r>
            </a:p>
          </p:txBody>
        </p:sp>
      </p:grpSp>
      <p:grpSp>
        <p:nvGrpSpPr>
          <p:cNvPr id="12" name="Group 11">
            <a:extLst>
              <a:ext uri="{FF2B5EF4-FFF2-40B4-BE49-F238E27FC236}">
                <a16:creationId xmlns:a16="http://schemas.microsoft.com/office/drawing/2014/main" id="{CBA3D08C-015A-BE44-CB29-8A3A0C0BE06F}"/>
              </a:ext>
            </a:extLst>
          </p:cNvPr>
          <p:cNvGrpSpPr/>
          <p:nvPr/>
        </p:nvGrpSpPr>
        <p:grpSpPr>
          <a:xfrm>
            <a:off x="594149" y="2678659"/>
            <a:ext cx="425796" cy="342900"/>
            <a:chOff x="732641" y="3697026"/>
            <a:chExt cx="567728" cy="457200"/>
          </a:xfrm>
        </p:grpSpPr>
        <p:sp>
          <p:nvSpPr>
            <p:cNvPr id="8" name="Oval 7">
              <a:extLst>
                <a:ext uri="{FF2B5EF4-FFF2-40B4-BE49-F238E27FC236}">
                  <a16:creationId xmlns:a16="http://schemas.microsoft.com/office/drawing/2014/main" id="{8638F0A9-4F1F-0231-823A-DEE47EE1BB6D}"/>
                </a:ext>
              </a:extLst>
            </p:cNvPr>
            <p:cNvSpPr>
              <a:spLocks noChangeAspect="1"/>
            </p:cNvSpPr>
            <p:nvPr/>
          </p:nvSpPr>
          <p:spPr>
            <a:xfrm>
              <a:off x="787905" y="3697026"/>
              <a:ext cx="457200" cy="457200"/>
            </a:xfrm>
            <a:prstGeom prst="ellipse">
              <a:avLst/>
            </a:prstGeom>
            <a:solidFill>
              <a:srgbClr val="486180"/>
            </a:solidFill>
            <a:ln>
              <a:solidFill>
                <a:srgbClr val="D4DAD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9" name="Rectangle 8">
              <a:extLst>
                <a:ext uri="{FF2B5EF4-FFF2-40B4-BE49-F238E27FC236}">
                  <a16:creationId xmlns:a16="http://schemas.microsoft.com/office/drawing/2014/main" id="{4856B33E-0D00-E27C-2EB2-7CFEDAFC1922}"/>
                </a:ext>
              </a:extLst>
            </p:cNvPr>
            <p:cNvSpPr/>
            <p:nvPr/>
          </p:nvSpPr>
          <p:spPr bwMode="auto">
            <a:xfrm>
              <a:off x="732641" y="3743625"/>
              <a:ext cx="567728" cy="4001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582781" fontAlgn="base">
                <a:spcBef>
                  <a:spcPct val="0"/>
                </a:spcBef>
                <a:spcAft>
                  <a:spcPct val="0"/>
                </a:spcAft>
                <a:defRPr/>
              </a:pPr>
              <a:r>
                <a:rPr lang="en-US" altLang="en-US" sz="1950" dirty="0">
                  <a:solidFill>
                    <a:schemeClr val="bg1"/>
                  </a:solidFill>
                  <a:latin typeface="Amazon Ember "/>
                  <a:cs typeface="Segoe UI" pitchFamily="34" charset="0"/>
                </a:rPr>
                <a:t>3</a:t>
              </a:r>
            </a:p>
          </p:txBody>
        </p:sp>
      </p:grpSp>
      <p:sp>
        <p:nvSpPr>
          <p:cNvPr id="15" name="TextBox 14">
            <a:extLst>
              <a:ext uri="{FF2B5EF4-FFF2-40B4-BE49-F238E27FC236}">
                <a16:creationId xmlns:a16="http://schemas.microsoft.com/office/drawing/2014/main" id="{6273D2B9-30FD-6A0C-49C4-DF52A00990BA}"/>
              </a:ext>
            </a:extLst>
          </p:cNvPr>
          <p:cNvSpPr txBox="1"/>
          <p:nvPr/>
        </p:nvSpPr>
        <p:spPr>
          <a:xfrm>
            <a:off x="1342927" y="2098661"/>
            <a:ext cx="5061398" cy="369332"/>
          </a:xfrm>
          <a:prstGeom prst="rect">
            <a:avLst/>
          </a:prstGeom>
          <a:noFill/>
        </p:spPr>
        <p:txBody>
          <a:bodyPr wrap="square" lIns="0" rIns="0" rtlCol="0">
            <a:spAutoFit/>
          </a:bodyPr>
          <a:lstStyle/>
          <a:p>
            <a:pPr algn="l"/>
            <a:r>
              <a:rPr lang="en-US" sz="1800" dirty="0">
                <a:ea typeface="Amazon Ember Light" panose="020B0403020204020204" pitchFamily="34" charset="0"/>
                <a:cs typeface="Amazon Ember Light" panose="020B0403020204020204" pitchFamily="34" charset="0"/>
              </a:rPr>
              <a:t>Pricing and Deployment Models</a:t>
            </a:r>
          </a:p>
        </p:txBody>
      </p:sp>
      <p:sp>
        <p:nvSpPr>
          <p:cNvPr id="3" name="TextBox 2">
            <a:extLst>
              <a:ext uri="{FF2B5EF4-FFF2-40B4-BE49-F238E27FC236}">
                <a16:creationId xmlns:a16="http://schemas.microsoft.com/office/drawing/2014/main" id="{EE439D23-642A-4CB4-500F-D9ED1A28D521}"/>
              </a:ext>
            </a:extLst>
          </p:cNvPr>
          <p:cNvSpPr txBox="1"/>
          <p:nvPr/>
        </p:nvSpPr>
        <p:spPr>
          <a:xfrm>
            <a:off x="1342927" y="2710189"/>
            <a:ext cx="5061398" cy="369332"/>
          </a:xfrm>
          <a:prstGeom prst="rect">
            <a:avLst/>
          </a:prstGeom>
          <a:noFill/>
        </p:spPr>
        <p:txBody>
          <a:bodyPr wrap="square" lIns="0" rIns="0" rtlCol="0">
            <a:spAutoFit/>
          </a:bodyPr>
          <a:lstStyle/>
          <a:p>
            <a:pPr algn="l"/>
            <a:r>
              <a:rPr lang="en-US" sz="1800" dirty="0">
                <a:ea typeface="Amazon Ember Light" panose="020B0403020204020204" pitchFamily="34" charset="0"/>
                <a:cs typeface="Amazon Ember Light" panose="020B0403020204020204" pitchFamily="34" charset="0"/>
              </a:rPr>
              <a:t>Create SaaS Product</a:t>
            </a:r>
          </a:p>
        </p:txBody>
      </p:sp>
      <p:grpSp>
        <p:nvGrpSpPr>
          <p:cNvPr id="16" name="Group 15">
            <a:extLst>
              <a:ext uri="{FF2B5EF4-FFF2-40B4-BE49-F238E27FC236}">
                <a16:creationId xmlns:a16="http://schemas.microsoft.com/office/drawing/2014/main" id="{68AE917E-ECB5-514C-4009-F9B5F342DB29}"/>
              </a:ext>
            </a:extLst>
          </p:cNvPr>
          <p:cNvGrpSpPr/>
          <p:nvPr/>
        </p:nvGrpSpPr>
        <p:grpSpPr>
          <a:xfrm>
            <a:off x="632377" y="3293790"/>
            <a:ext cx="425796" cy="342900"/>
            <a:chOff x="732641" y="3697026"/>
            <a:chExt cx="567728" cy="457200"/>
          </a:xfrm>
        </p:grpSpPr>
        <p:sp>
          <p:nvSpPr>
            <p:cNvPr id="17" name="Oval 16">
              <a:extLst>
                <a:ext uri="{FF2B5EF4-FFF2-40B4-BE49-F238E27FC236}">
                  <a16:creationId xmlns:a16="http://schemas.microsoft.com/office/drawing/2014/main" id="{25135DD2-86B4-287D-BF98-9206E2EF71AC}"/>
                </a:ext>
              </a:extLst>
            </p:cNvPr>
            <p:cNvSpPr>
              <a:spLocks noChangeAspect="1"/>
            </p:cNvSpPr>
            <p:nvPr/>
          </p:nvSpPr>
          <p:spPr>
            <a:xfrm>
              <a:off x="787905" y="3697026"/>
              <a:ext cx="457200" cy="457200"/>
            </a:xfrm>
            <a:prstGeom prst="ellipse">
              <a:avLst/>
            </a:prstGeom>
            <a:solidFill>
              <a:srgbClr val="486180"/>
            </a:solidFill>
            <a:ln>
              <a:solidFill>
                <a:srgbClr val="D4DADA"/>
              </a:solidFill>
            </a:ln>
          </p:spPr>
          <p:style>
            <a:lnRef idx="2">
              <a:schemeClr val="accent1">
                <a:shade val="50000"/>
              </a:schemeClr>
            </a:lnRef>
            <a:fillRef idx="1">
              <a:schemeClr val="accent1"/>
            </a:fillRef>
            <a:effectRef idx="0">
              <a:schemeClr val="accent1"/>
            </a:effectRef>
            <a:fontRef idx="minor">
              <a:schemeClr val="lt1"/>
            </a:fontRef>
          </p:style>
          <p:txBody>
            <a:bodyPr lIns="34290" tIns="34290" rIns="34290" rtlCol="0" anchor="ctr"/>
            <a:lstStyle/>
            <a:p>
              <a:pPr algn="ctr"/>
              <a:endParaRPr lang="en-US" sz="1013" dirty="0">
                <a:solidFill>
                  <a:schemeClr val="bg1"/>
                </a:solidFill>
              </a:endParaRPr>
            </a:p>
          </p:txBody>
        </p:sp>
        <p:sp>
          <p:nvSpPr>
            <p:cNvPr id="18" name="Rectangle 17">
              <a:extLst>
                <a:ext uri="{FF2B5EF4-FFF2-40B4-BE49-F238E27FC236}">
                  <a16:creationId xmlns:a16="http://schemas.microsoft.com/office/drawing/2014/main" id="{0DF5C246-FE9A-8EB4-94FF-3F4AAAE366D2}"/>
                </a:ext>
              </a:extLst>
            </p:cNvPr>
            <p:cNvSpPr/>
            <p:nvPr/>
          </p:nvSpPr>
          <p:spPr bwMode="auto">
            <a:xfrm>
              <a:off x="732641" y="3743625"/>
              <a:ext cx="567728" cy="4001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582781" fontAlgn="base">
                <a:spcBef>
                  <a:spcPct val="0"/>
                </a:spcBef>
                <a:spcAft>
                  <a:spcPct val="0"/>
                </a:spcAft>
                <a:defRPr/>
              </a:pPr>
              <a:r>
                <a:rPr lang="en-US" altLang="en-US" sz="1950" dirty="0">
                  <a:solidFill>
                    <a:schemeClr val="bg1"/>
                  </a:solidFill>
                  <a:latin typeface="Amazon Ember "/>
                  <a:cs typeface="Segoe UI" pitchFamily="34" charset="0"/>
                </a:rPr>
                <a:t>4</a:t>
              </a:r>
            </a:p>
          </p:txBody>
        </p:sp>
      </p:grpSp>
      <p:sp>
        <p:nvSpPr>
          <p:cNvPr id="23" name="TextBox 22">
            <a:extLst>
              <a:ext uri="{FF2B5EF4-FFF2-40B4-BE49-F238E27FC236}">
                <a16:creationId xmlns:a16="http://schemas.microsoft.com/office/drawing/2014/main" id="{22ADF9D3-B835-6D12-C340-DD560EE99E37}"/>
              </a:ext>
            </a:extLst>
          </p:cNvPr>
          <p:cNvSpPr txBox="1"/>
          <p:nvPr/>
        </p:nvSpPr>
        <p:spPr>
          <a:xfrm>
            <a:off x="1342927" y="3339574"/>
            <a:ext cx="5061398" cy="369332"/>
          </a:xfrm>
          <a:prstGeom prst="rect">
            <a:avLst/>
          </a:prstGeom>
          <a:noFill/>
        </p:spPr>
        <p:txBody>
          <a:bodyPr wrap="square" lIns="0" rIns="0" rtlCol="0">
            <a:spAutoFit/>
          </a:bodyPr>
          <a:lstStyle/>
          <a:p>
            <a:pPr algn="l"/>
            <a:r>
              <a:rPr lang="en-US" sz="1800" dirty="0">
                <a:ea typeface="Amazon Ember Light" panose="020B0403020204020204" pitchFamily="34" charset="0"/>
                <a:cs typeface="Amazon Ember Light" panose="020B0403020204020204" pitchFamily="34" charset="0"/>
              </a:rPr>
              <a:t>Status Check for Bootcamp</a:t>
            </a:r>
          </a:p>
        </p:txBody>
      </p:sp>
      <p:sp>
        <p:nvSpPr>
          <p:cNvPr id="24" name="TextBox 23">
            <a:extLst>
              <a:ext uri="{FF2B5EF4-FFF2-40B4-BE49-F238E27FC236}">
                <a16:creationId xmlns:a16="http://schemas.microsoft.com/office/drawing/2014/main" id="{0C0482D6-971B-2F01-7397-1071FB508C38}"/>
              </a:ext>
            </a:extLst>
          </p:cNvPr>
          <p:cNvSpPr txBox="1"/>
          <p:nvPr/>
        </p:nvSpPr>
        <p:spPr>
          <a:xfrm>
            <a:off x="1342927" y="1487133"/>
            <a:ext cx="5061398" cy="369332"/>
          </a:xfrm>
          <a:prstGeom prst="rect">
            <a:avLst/>
          </a:prstGeom>
          <a:noFill/>
        </p:spPr>
        <p:txBody>
          <a:bodyPr wrap="square" lIns="0" rIns="0" rtlCol="0">
            <a:spAutoFit/>
          </a:bodyPr>
          <a:lstStyle/>
          <a:p>
            <a:pPr algn="l"/>
            <a:r>
              <a:rPr lang="en-US" sz="1800" dirty="0">
                <a:ea typeface="Amazon Ember Light" panose="020B0403020204020204" pitchFamily="34" charset="0"/>
                <a:cs typeface="Amazon Ember Light" panose="020B0403020204020204" pitchFamily="34" charset="0"/>
              </a:rPr>
              <a:t>SaaS Product Listing</a:t>
            </a:r>
          </a:p>
        </p:txBody>
      </p:sp>
    </p:spTree>
    <p:extLst>
      <p:ext uri="{BB962C8B-B14F-4D97-AF65-F5344CB8AC3E}">
        <p14:creationId xmlns:p14="http://schemas.microsoft.com/office/powerpoint/2010/main" val="155186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DE354-8484-01F4-FDFF-48956BE176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CEEC11-7ABC-4921-F92F-D40547DED664}"/>
              </a:ext>
            </a:extLst>
          </p:cNvPr>
          <p:cNvSpPr>
            <a:spLocks noGrp="1"/>
          </p:cNvSpPr>
          <p:nvPr>
            <p:ph type="title"/>
          </p:nvPr>
        </p:nvSpPr>
        <p:spPr>
          <a:xfrm>
            <a:off x="457200" y="2276285"/>
            <a:ext cx="6775847" cy="590931"/>
          </a:xfrm>
        </p:spPr>
        <p:txBody>
          <a:bodyPr/>
          <a:lstStyle/>
          <a:p>
            <a:r>
              <a:rPr lang="en-US" b="1" dirty="0">
                <a:solidFill>
                  <a:schemeClr val="tx1"/>
                </a:solidFill>
              </a:rPr>
              <a:t>Listing SaaS Solution</a:t>
            </a:r>
            <a:endParaRPr lang="en-US" dirty="0">
              <a:solidFill>
                <a:schemeClr val="tx1"/>
              </a:solidFill>
            </a:endParaRPr>
          </a:p>
        </p:txBody>
      </p:sp>
    </p:spTree>
    <p:extLst>
      <p:ext uri="{BB962C8B-B14F-4D97-AF65-F5344CB8AC3E}">
        <p14:creationId xmlns:p14="http://schemas.microsoft.com/office/powerpoint/2010/main" val="27503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DCAEF-B47E-AB9C-FAB1-408050C928A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DC70274-2367-E8C5-A698-C37A9755FF1E}"/>
              </a:ext>
            </a:extLst>
          </p:cNvPr>
          <p:cNvGraphicFramePr/>
          <p:nvPr/>
        </p:nvGraphicFramePr>
        <p:xfrm>
          <a:off x="887530" y="983673"/>
          <a:ext cx="6927272" cy="3523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9507A63-AD10-24EE-FCB9-BAF3B266EE12}"/>
              </a:ext>
            </a:extLst>
          </p:cNvPr>
          <p:cNvSpPr>
            <a:spLocks noGrp="1"/>
          </p:cNvSpPr>
          <p:nvPr>
            <p:ph type="title"/>
          </p:nvPr>
        </p:nvSpPr>
        <p:spPr>
          <a:xfrm>
            <a:off x="129209" y="114937"/>
            <a:ext cx="8443913" cy="424732"/>
          </a:xfrm>
        </p:spPr>
        <p:txBody>
          <a:bodyPr/>
          <a:lstStyle/>
          <a:p>
            <a:r>
              <a:rPr lang="en-US" dirty="0"/>
              <a:t>End-to-end publishing overview – SaaS products</a:t>
            </a:r>
          </a:p>
        </p:txBody>
      </p:sp>
    </p:spTree>
    <p:extLst>
      <p:ext uri="{BB962C8B-B14F-4D97-AF65-F5344CB8AC3E}">
        <p14:creationId xmlns:p14="http://schemas.microsoft.com/office/powerpoint/2010/main" val="26694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graphicEl>
                                              <a:dgm id="{A0CE11F2-808E-AC48-A599-F659D44379AE}"/>
                                            </p:graphicEl>
                                          </p:spTgt>
                                        </p:tgtEl>
                                        <p:attrNameLst>
                                          <p:attrName>style.visibility</p:attrName>
                                        </p:attrNameLst>
                                      </p:cBhvr>
                                      <p:to>
                                        <p:strVal val="visible"/>
                                      </p:to>
                                    </p:set>
                                    <p:animEffect transition="in" filter="dissolve">
                                      <p:cBhvr>
                                        <p:cTn id="7" dur="500"/>
                                        <p:tgtEl>
                                          <p:spTgt spid="5">
                                            <p:graphicEl>
                                              <a:dgm id="{A0CE11F2-808E-AC48-A599-F659D44379A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graphicEl>
                                              <a:dgm id="{9FFC9B7F-621D-E049-8974-8A03D14C35FA}"/>
                                            </p:graphicEl>
                                          </p:spTgt>
                                        </p:tgtEl>
                                        <p:attrNameLst>
                                          <p:attrName>style.visibility</p:attrName>
                                        </p:attrNameLst>
                                      </p:cBhvr>
                                      <p:to>
                                        <p:strVal val="visible"/>
                                      </p:to>
                                    </p:set>
                                    <p:animEffect transition="in" filter="dissolve">
                                      <p:cBhvr>
                                        <p:cTn id="12" dur="500"/>
                                        <p:tgtEl>
                                          <p:spTgt spid="5">
                                            <p:graphicEl>
                                              <a:dgm id="{9FFC9B7F-621D-E049-8974-8A03D14C35F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graphicEl>
                                              <a:dgm id="{7202D31E-17A6-C747-A507-1C9DE45685E5}"/>
                                            </p:graphicEl>
                                          </p:spTgt>
                                        </p:tgtEl>
                                        <p:attrNameLst>
                                          <p:attrName>style.visibility</p:attrName>
                                        </p:attrNameLst>
                                      </p:cBhvr>
                                      <p:to>
                                        <p:strVal val="visible"/>
                                      </p:to>
                                    </p:set>
                                    <p:animEffect transition="in" filter="dissolve">
                                      <p:cBhvr>
                                        <p:cTn id="17" dur="500"/>
                                        <p:tgtEl>
                                          <p:spTgt spid="5">
                                            <p:graphicEl>
                                              <a:dgm id="{7202D31E-17A6-C747-A507-1C9DE45685E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graphicEl>
                                              <a:dgm id="{21F022DE-7B03-7346-AACC-D43812743376}"/>
                                            </p:graphicEl>
                                          </p:spTgt>
                                        </p:tgtEl>
                                        <p:attrNameLst>
                                          <p:attrName>style.visibility</p:attrName>
                                        </p:attrNameLst>
                                      </p:cBhvr>
                                      <p:to>
                                        <p:strVal val="visible"/>
                                      </p:to>
                                    </p:set>
                                    <p:animEffect transition="in" filter="dissolve">
                                      <p:cBhvr>
                                        <p:cTn id="22" dur="500"/>
                                        <p:tgtEl>
                                          <p:spTgt spid="5">
                                            <p:graphicEl>
                                              <a:dgm id="{21F022DE-7B03-7346-AACC-D4381274337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graphicEl>
                                              <a:dgm id="{D2F300F9-79D3-6F41-AA95-F942136788F9}"/>
                                            </p:graphicEl>
                                          </p:spTgt>
                                        </p:tgtEl>
                                        <p:attrNameLst>
                                          <p:attrName>style.visibility</p:attrName>
                                        </p:attrNameLst>
                                      </p:cBhvr>
                                      <p:to>
                                        <p:strVal val="visible"/>
                                      </p:to>
                                    </p:set>
                                    <p:animEffect transition="in" filter="dissolve">
                                      <p:cBhvr>
                                        <p:cTn id="27" dur="500"/>
                                        <p:tgtEl>
                                          <p:spTgt spid="5">
                                            <p:graphicEl>
                                              <a:dgm id="{D2F300F9-79D3-6F41-AA95-F942136788F9}"/>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graphicEl>
                                              <a:dgm id="{E538F006-7419-C24C-B6CA-25B699292AD8}"/>
                                            </p:graphicEl>
                                          </p:spTgt>
                                        </p:tgtEl>
                                        <p:attrNameLst>
                                          <p:attrName>style.visibility</p:attrName>
                                        </p:attrNameLst>
                                      </p:cBhvr>
                                      <p:to>
                                        <p:strVal val="visible"/>
                                      </p:to>
                                    </p:set>
                                    <p:animEffect transition="in" filter="dissolve">
                                      <p:cBhvr>
                                        <p:cTn id="32" dur="500"/>
                                        <p:tgtEl>
                                          <p:spTgt spid="5">
                                            <p:graphicEl>
                                              <a:dgm id="{E538F006-7419-C24C-B6CA-25B699292AD8}"/>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graphicEl>
                                              <a:dgm id="{DF96AAAF-99F3-4C42-81ED-AFCD741FA267}"/>
                                            </p:graphicEl>
                                          </p:spTgt>
                                        </p:tgtEl>
                                        <p:attrNameLst>
                                          <p:attrName>style.visibility</p:attrName>
                                        </p:attrNameLst>
                                      </p:cBhvr>
                                      <p:to>
                                        <p:strVal val="visible"/>
                                      </p:to>
                                    </p:set>
                                    <p:animEffect transition="in" filter="dissolve">
                                      <p:cBhvr>
                                        <p:cTn id="37" dur="500"/>
                                        <p:tgtEl>
                                          <p:spTgt spid="5">
                                            <p:graphicEl>
                                              <a:dgm id="{DF96AAAF-99F3-4C42-81ED-AFCD741FA26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0CB70-496A-4FCB-8AB6-EED7E6658230}"/>
              </a:ext>
            </a:extLst>
          </p:cNvPr>
          <p:cNvSpPr>
            <a:spLocks noGrp="1"/>
          </p:cNvSpPr>
          <p:nvPr>
            <p:ph type="title"/>
          </p:nvPr>
        </p:nvSpPr>
        <p:spPr>
          <a:xfrm>
            <a:off x="459890" y="550533"/>
            <a:ext cx="8229600" cy="424732"/>
          </a:xfrm>
        </p:spPr>
        <p:txBody>
          <a:bodyPr/>
          <a:lstStyle/>
          <a:p>
            <a:r>
              <a:rPr lang="en-US" dirty="0"/>
              <a:t>Requirements to sell software through AWS Marketplace </a:t>
            </a:r>
          </a:p>
        </p:txBody>
      </p:sp>
      <p:sp>
        <p:nvSpPr>
          <p:cNvPr id="5" name="Rounded Rectangle 24">
            <a:extLst>
              <a:ext uri="{FF2B5EF4-FFF2-40B4-BE49-F238E27FC236}">
                <a16:creationId xmlns:a16="http://schemas.microsoft.com/office/drawing/2014/main" id="{F9480348-7BBF-4208-AEA0-AF2150253379}"/>
              </a:ext>
            </a:extLst>
          </p:cNvPr>
          <p:cNvSpPr/>
          <p:nvPr/>
        </p:nvSpPr>
        <p:spPr>
          <a:xfrm>
            <a:off x="989862" y="3879099"/>
            <a:ext cx="7169655" cy="745741"/>
          </a:xfrm>
          <a:prstGeom prst="roundRect">
            <a:avLst>
              <a:gd name="adj" fmla="val 47580"/>
            </a:avLst>
          </a:prstGeom>
          <a:solidFill>
            <a:srgbClr val="1F74D5">
              <a:alpha val="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6" name="Rounded Rectangle 24">
            <a:extLst>
              <a:ext uri="{FF2B5EF4-FFF2-40B4-BE49-F238E27FC236}">
                <a16:creationId xmlns:a16="http://schemas.microsoft.com/office/drawing/2014/main" id="{40F7FF6D-D4C7-41C5-968F-76C06F660398}"/>
              </a:ext>
            </a:extLst>
          </p:cNvPr>
          <p:cNvSpPr/>
          <p:nvPr/>
        </p:nvSpPr>
        <p:spPr>
          <a:xfrm>
            <a:off x="982522" y="2973794"/>
            <a:ext cx="7169655" cy="736975"/>
          </a:xfrm>
          <a:prstGeom prst="roundRect">
            <a:avLst>
              <a:gd name="adj" fmla="val 47580"/>
            </a:avLst>
          </a:prstGeom>
          <a:solidFill>
            <a:srgbClr val="1F74D5">
              <a:alpha val="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7" name="Rounded Rectangle 24">
            <a:extLst>
              <a:ext uri="{FF2B5EF4-FFF2-40B4-BE49-F238E27FC236}">
                <a16:creationId xmlns:a16="http://schemas.microsoft.com/office/drawing/2014/main" id="{D0A7AD50-AA3A-4C1D-B7BF-343B20B5E954}"/>
              </a:ext>
            </a:extLst>
          </p:cNvPr>
          <p:cNvSpPr/>
          <p:nvPr/>
        </p:nvSpPr>
        <p:spPr>
          <a:xfrm>
            <a:off x="982522" y="2117713"/>
            <a:ext cx="7169655" cy="726914"/>
          </a:xfrm>
          <a:prstGeom prst="roundRect">
            <a:avLst>
              <a:gd name="adj" fmla="val 47580"/>
            </a:avLst>
          </a:prstGeom>
          <a:solidFill>
            <a:srgbClr val="1F74D5">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Rounded Rectangle 24">
            <a:extLst>
              <a:ext uri="{FF2B5EF4-FFF2-40B4-BE49-F238E27FC236}">
                <a16:creationId xmlns:a16="http://schemas.microsoft.com/office/drawing/2014/main" id="{7ED0B38B-E15C-45EE-B9F3-A3CFEB8FEF65}"/>
              </a:ext>
            </a:extLst>
          </p:cNvPr>
          <p:cNvSpPr/>
          <p:nvPr/>
        </p:nvSpPr>
        <p:spPr>
          <a:xfrm>
            <a:off x="982522" y="1217588"/>
            <a:ext cx="7169655" cy="734041"/>
          </a:xfrm>
          <a:prstGeom prst="roundRect">
            <a:avLst>
              <a:gd name="adj" fmla="val 47580"/>
            </a:avLst>
          </a:prstGeom>
          <a:solidFill>
            <a:srgbClr val="1F74D5">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9" name="Rounded Rectangle 24">
            <a:extLst>
              <a:ext uri="{FF2B5EF4-FFF2-40B4-BE49-F238E27FC236}">
                <a16:creationId xmlns:a16="http://schemas.microsoft.com/office/drawing/2014/main" id="{1C7FD0B4-4A02-431E-986B-069422D090CB}"/>
              </a:ext>
            </a:extLst>
          </p:cNvPr>
          <p:cNvSpPr/>
          <p:nvPr/>
        </p:nvSpPr>
        <p:spPr>
          <a:xfrm>
            <a:off x="686111" y="1209013"/>
            <a:ext cx="2488551" cy="734040"/>
          </a:xfrm>
          <a:prstGeom prst="roundRect">
            <a:avLst>
              <a:gd name="adj" fmla="val 47580"/>
            </a:avLst>
          </a:prstGeom>
          <a:solidFill>
            <a:srgbClr val="1F74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t>Software Readiness </a:t>
            </a:r>
          </a:p>
        </p:txBody>
      </p:sp>
      <p:sp>
        <p:nvSpPr>
          <p:cNvPr id="10" name="Rounded Rectangle 23">
            <a:extLst>
              <a:ext uri="{FF2B5EF4-FFF2-40B4-BE49-F238E27FC236}">
                <a16:creationId xmlns:a16="http://schemas.microsoft.com/office/drawing/2014/main" id="{16153D57-9D87-4E05-A8F1-5A5339C46857}"/>
              </a:ext>
            </a:extLst>
          </p:cNvPr>
          <p:cNvSpPr/>
          <p:nvPr/>
        </p:nvSpPr>
        <p:spPr>
          <a:xfrm>
            <a:off x="691355" y="2110984"/>
            <a:ext cx="2510950" cy="734040"/>
          </a:xfrm>
          <a:prstGeom prst="roundRect">
            <a:avLst>
              <a:gd name="adj" fmla="val 47580"/>
            </a:avLst>
          </a:prstGeom>
          <a:solidFill>
            <a:srgbClr val="4B8E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t>Eligible Jurisdictions</a:t>
            </a:r>
          </a:p>
        </p:txBody>
      </p:sp>
      <p:sp>
        <p:nvSpPr>
          <p:cNvPr id="11" name="Rounded Rectangle 21">
            <a:extLst>
              <a:ext uri="{FF2B5EF4-FFF2-40B4-BE49-F238E27FC236}">
                <a16:creationId xmlns:a16="http://schemas.microsoft.com/office/drawing/2014/main" id="{71869EEC-C13B-4AB9-B364-EC0489559432}"/>
              </a:ext>
            </a:extLst>
          </p:cNvPr>
          <p:cNvSpPr/>
          <p:nvPr/>
        </p:nvSpPr>
        <p:spPr>
          <a:xfrm>
            <a:off x="702890" y="2973795"/>
            <a:ext cx="2510950" cy="734040"/>
          </a:xfrm>
          <a:prstGeom prst="roundRect">
            <a:avLst>
              <a:gd name="adj" fmla="val 47580"/>
            </a:avLst>
          </a:prstGeom>
          <a:solidFill>
            <a:srgbClr val="7EAD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solidFill>
                  <a:schemeClr val="bg2">
                    <a:lumMod val="25000"/>
                  </a:schemeClr>
                </a:solidFill>
              </a:rPr>
              <a:t>Built on AWS</a:t>
            </a:r>
          </a:p>
        </p:txBody>
      </p:sp>
      <p:sp>
        <p:nvSpPr>
          <p:cNvPr id="12" name="Rounded Rectangle 20">
            <a:extLst>
              <a:ext uri="{FF2B5EF4-FFF2-40B4-BE49-F238E27FC236}">
                <a16:creationId xmlns:a16="http://schemas.microsoft.com/office/drawing/2014/main" id="{A0600C0D-81D0-4362-96BF-DA885C8B6C0B}"/>
              </a:ext>
            </a:extLst>
          </p:cNvPr>
          <p:cNvSpPr/>
          <p:nvPr/>
        </p:nvSpPr>
        <p:spPr>
          <a:xfrm>
            <a:off x="691355" y="3889201"/>
            <a:ext cx="2510950" cy="734040"/>
          </a:xfrm>
          <a:prstGeom prst="roundRect">
            <a:avLst>
              <a:gd name="adj" fmla="val 47580"/>
            </a:avLst>
          </a:prstGeom>
          <a:solidFill>
            <a:srgbClr val="B4CD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13" b="1" dirty="0">
                <a:solidFill>
                  <a:schemeClr val="bg2">
                    <a:lumMod val="25000"/>
                  </a:schemeClr>
                </a:solidFill>
              </a:rPr>
              <a:t>Public Pricing</a:t>
            </a:r>
          </a:p>
        </p:txBody>
      </p:sp>
      <p:sp>
        <p:nvSpPr>
          <p:cNvPr id="13" name="Rectangle 12">
            <a:extLst>
              <a:ext uri="{FF2B5EF4-FFF2-40B4-BE49-F238E27FC236}">
                <a16:creationId xmlns:a16="http://schemas.microsoft.com/office/drawing/2014/main" id="{B8CA8C87-8915-4E05-B24E-42A6372F34D2}"/>
              </a:ext>
            </a:extLst>
          </p:cNvPr>
          <p:cNvSpPr/>
          <p:nvPr/>
        </p:nvSpPr>
        <p:spPr>
          <a:xfrm>
            <a:off x="3394910" y="4125011"/>
            <a:ext cx="4572000" cy="276999"/>
          </a:xfrm>
          <a:prstGeom prst="rect">
            <a:avLst/>
          </a:prstGeom>
          <a:ln>
            <a:noFill/>
          </a:ln>
        </p:spPr>
        <p:txBody>
          <a:bodyPr>
            <a:spAutoFit/>
          </a:bodyPr>
          <a:lstStyle/>
          <a:p>
            <a:r>
              <a:rPr lang="en-US" sz="1200" dirty="0"/>
              <a:t>All paid products on AWS Marketplace require a public price </a:t>
            </a:r>
          </a:p>
        </p:txBody>
      </p:sp>
      <p:sp>
        <p:nvSpPr>
          <p:cNvPr id="14" name="Rectangle 13">
            <a:extLst>
              <a:ext uri="{FF2B5EF4-FFF2-40B4-BE49-F238E27FC236}">
                <a16:creationId xmlns:a16="http://schemas.microsoft.com/office/drawing/2014/main" id="{249BBC96-E8FB-45AE-A327-E124FAA0D0BB}"/>
              </a:ext>
            </a:extLst>
          </p:cNvPr>
          <p:cNvSpPr/>
          <p:nvPr/>
        </p:nvSpPr>
        <p:spPr>
          <a:xfrm>
            <a:off x="3447463" y="1484248"/>
            <a:ext cx="4572000" cy="276999"/>
          </a:xfrm>
          <a:prstGeom prst="rect">
            <a:avLst/>
          </a:prstGeom>
          <a:ln>
            <a:noFill/>
          </a:ln>
        </p:spPr>
        <p:txBody>
          <a:bodyPr>
            <a:spAutoFit/>
          </a:bodyPr>
          <a:lstStyle/>
          <a:p>
            <a:pPr defTabSz="457189">
              <a:defRPr/>
            </a:pPr>
            <a:r>
              <a:rPr lang="en-US" sz="1200" dirty="0">
                <a:ea typeface="Amazon Ember" panose="020B0603020204020204" pitchFamily="34" charset="0"/>
                <a:cs typeface="Amazon Ember" panose="020B0603020204020204" pitchFamily="34" charset="0"/>
              </a:rPr>
              <a:t>Publicly available, full-feature, production-ready software</a:t>
            </a:r>
            <a:endParaRPr lang="en-US" sz="1200" dirty="0"/>
          </a:p>
        </p:txBody>
      </p:sp>
      <p:sp>
        <p:nvSpPr>
          <p:cNvPr id="15" name="Rectangle 14">
            <a:extLst>
              <a:ext uri="{FF2B5EF4-FFF2-40B4-BE49-F238E27FC236}">
                <a16:creationId xmlns:a16="http://schemas.microsoft.com/office/drawing/2014/main" id="{DD556E2D-D69E-4B18-8DF5-33C4887DB4CC}"/>
              </a:ext>
            </a:extLst>
          </p:cNvPr>
          <p:cNvSpPr/>
          <p:nvPr/>
        </p:nvSpPr>
        <p:spPr>
          <a:xfrm>
            <a:off x="3447463" y="2356316"/>
            <a:ext cx="4572000" cy="276999"/>
          </a:xfrm>
          <a:prstGeom prst="rect">
            <a:avLst/>
          </a:prstGeom>
          <a:ln>
            <a:noFill/>
          </a:ln>
        </p:spPr>
        <p:txBody>
          <a:bodyPr>
            <a:spAutoFit/>
          </a:bodyPr>
          <a:lstStyle/>
          <a:p>
            <a:r>
              <a:rPr lang="en-US" sz="1200" dirty="0"/>
              <a:t>Legal business entity incorporated in one of </a:t>
            </a:r>
            <a:r>
              <a:rPr lang="en-US" sz="1200" dirty="0">
                <a:hlinkClick r:id="rId3"/>
              </a:rPr>
              <a:t>these</a:t>
            </a:r>
            <a:r>
              <a:rPr lang="en-US" sz="1200" dirty="0"/>
              <a:t> countries</a:t>
            </a:r>
          </a:p>
        </p:txBody>
      </p:sp>
      <p:sp>
        <p:nvSpPr>
          <p:cNvPr id="16" name="Rectangle 15">
            <a:extLst>
              <a:ext uri="{FF2B5EF4-FFF2-40B4-BE49-F238E27FC236}">
                <a16:creationId xmlns:a16="http://schemas.microsoft.com/office/drawing/2014/main" id="{ACDFAB21-269C-4D34-A61B-E1DECDA93D0F}"/>
              </a:ext>
            </a:extLst>
          </p:cNvPr>
          <p:cNvSpPr/>
          <p:nvPr/>
        </p:nvSpPr>
        <p:spPr>
          <a:xfrm>
            <a:off x="3447463" y="3123586"/>
            <a:ext cx="4572000" cy="461665"/>
          </a:xfrm>
          <a:prstGeom prst="rect">
            <a:avLst/>
          </a:prstGeom>
          <a:ln>
            <a:noFill/>
          </a:ln>
        </p:spPr>
        <p:txBody>
          <a:bodyPr>
            <a:spAutoFit/>
          </a:bodyPr>
          <a:lstStyle/>
          <a:p>
            <a:r>
              <a:rPr lang="en-US" sz="1200" dirty="0"/>
              <a:t>A portion of the application must be hosted in an AWS account that the ISV owns</a:t>
            </a:r>
          </a:p>
        </p:txBody>
      </p:sp>
    </p:spTree>
    <p:extLst>
      <p:ext uri="{BB962C8B-B14F-4D97-AF65-F5344CB8AC3E}">
        <p14:creationId xmlns:p14="http://schemas.microsoft.com/office/powerpoint/2010/main" val="40813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2A298-6E2B-394B-9755-7A5F9152F65A}"/>
              </a:ext>
            </a:extLst>
          </p:cNvPr>
          <p:cNvSpPr>
            <a:spLocks noGrp="1"/>
          </p:cNvSpPr>
          <p:nvPr>
            <p:ph type="title"/>
          </p:nvPr>
        </p:nvSpPr>
        <p:spPr>
          <a:xfrm>
            <a:off x="457200" y="2276285"/>
            <a:ext cx="5867400" cy="590931"/>
          </a:xfrm>
        </p:spPr>
        <p:txBody>
          <a:bodyPr/>
          <a:lstStyle/>
          <a:p>
            <a:r>
              <a:rPr lang="en-US" dirty="0">
                <a:solidFill>
                  <a:schemeClr val="tx1"/>
                </a:solidFill>
              </a:rPr>
              <a:t>Pricing options</a:t>
            </a:r>
          </a:p>
        </p:txBody>
      </p:sp>
    </p:spTree>
    <p:extLst>
      <p:ext uri="{BB962C8B-B14F-4D97-AF65-F5344CB8AC3E}">
        <p14:creationId xmlns:p14="http://schemas.microsoft.com/office/powerpoint/2010/main" val="425449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24">
            <a:extLst>
              <a:ext uri="{FF2B5EF4-FFF2-40B4-BE49-F238E27FC236}">
                <a16:creationId xmlns:a16="http://schemas.microsoft.com/office/drawing/2014/main" id="{E84D3948-5727-40C5-A7C5-0CB7D65951F0}"/>
              </a:ext>
            </a:extLst>
          </p:cNvPr>
          <p:cNvSpPr/>
          <p:nvPr/>
        </p:nvSpPr>
        <p:spPr>
          <a:xfrm>
            <a:off x="4363189" y="3855232"/>
            <a:ext cx="2630013" cy="736975"/>
          </a:xfrm>
          <a:prstGeom prst="roundRect">
            <a:avLst>
              <a:gd name="adj" fmla="val 47580"/>
            </a:avLst>
          </a:prstGeom>
          <a:solidFill>
            <a:srgbClr val="F46EBB">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28" name="Rounded Rectangle 24">
            <a:extLst>
              <a:ext uri="{FF2B5EF4-FFF2-40B4-BE49-F238E27FC236}">
                <a16:creationId xmlns:a16="http://schemas.microsoft.com/office/drawing/2014/main" id="{F31F03F1-2B6E-4B62-9ED6-5A05D7C38195}"/>
              </a:ext>
            </a:extLst>
          </p:cNvPr>
          <p:cNvSpPr/>
          <p:nvPr/>
        </p:nvSpPr>
        <p:spPr>
          <a:xfrm>
            <a:off x="3541161" y="3026780"/>
            <a:ext cx="3396089" cy="736975"/>
          </a:xfrm>
          <a:prstGeom prst="roundRect">
            <a:avLst>
              <a:gd name="adj" fmla="val 47580"/>
            </a:avLst>
          </a:prstGeom>
          <a:solidFill>
            <a:srgbClr val="F46EBB">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34" name="Rounded Rectangle 24">
            <a:extLst>
              <a:ext uri="{FF2B5EF4-FFF2-40B4-BE49-F238E27FC236}">
                <a16:creationId xmlns:a16="http://schemas.microsoft.com/office/drawing/2014/main" id="{2EE065F3-816D-4CEF-A4D3-AB9535F6EB4C}"/>
              </a:ext>
            </a:extLst>
          </p:cNvPr>
          <p:cNvSpPr/>
          <p:nvPr/>
        </p:nvSpPr>
        <p:spPr>
          <a:xfrm>
            <a:off x="2617076" y="981669"/>
            <a:ext cx="3522957" cy="736975"/>
          </a:xfrm>
          <a:prstGeom prst="roundRect">
            <a:avLst>
              <a:gd name="adj" fmla="val 47580"/>
            </a:avLst>
          </a:prstGeom>
          <a:solidFill>
            <a:srgbClr val="00B0F0">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2" name="Rounded Rectangle 24">
            <a:extLst>
              <a:ext uri="{FF2B5EF4-FFF2-40B4-BE49-F238E27FC236}">
                <a16:creationId xmlns:a16="http://schemas.microsoft.com/office/drawing/2014/main" id="{958A9AB0-754C-4580-918C-CD1C7B40169D}"/>
              </a:ext>
            </a:extLst>
          </p:cNvPr>
          <p:cNvSpPr/>
          <p:nvPr/>
        </p:nvSpPr>
        <p:spPr>
          <a:xfrm>
            <a:off x="2106851" y="1807356"/>
            <a:ext cx="2777883" cy="736975"/>
          </a:xfrm>
          <a:prstGeom prst="roundRect">
            <a:avLst>
              <a:gd name="adj" fmla="val 47580"/>
            </a:avLst>
          </a:prstGeom>
          <a:solidFill>
            <a:srgbClr val="0070C0">
              <a:alpha val="25098"/>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3" name="Title 1">
            <a:extLst>
              <a:ext uri="{FF2B5EF4-FFF2-40B4-BE49-F238E27FC236}">
                <a16:creationId xmlns:a16="http://schemas.microsoft.com/office/drawing/2014/main" id="{0134F308-3FDB-41E7-864C-B4635EFBC36A}"/>
              </a:ext>
            </a:extLst>
          </p:cNvPr>
          <p:cNvSpPr txBox="1">
            <a:spLocks/>
          </p:cNvSpPr>
          <p:nvPr/>
        </p:nvSpPr>
        <p:spPr>
          <a:xfrm>
            <a:off x="311075" y="432526"/>
            <a:ext cx="8229600" cy="457201"/>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2400" b="1" dirty="0">
                <a:latin typeface="Amazon Ember" panose="020B0603020204020204" pitchFamily="34" charset="0"/>
                <a:ea typeface="Amazon Ember" panose="020B0603020204020204" pitchFamily="34" charset="0"/>
                <a:cs typeface="Amazon Ember" panose="020B0603020204020204" pitchFamily="34" charset="0"/>
              </a:rPr>
              <a:t>Pricing concepts </a:t>
            </a:r>
          </a:p>
        </p:txBody>
      </p:sp>
      <p:sp>
        <p:nvSpPr>
          <p:cNvPr id="9" name="Teardrop 8">
            <a:extLst>
              <a:ext uri="{FF2B5EF4-FFF2-40B4-BE49-F238E27FC236}">
                <a16:creationId xmlns:a16="http://schemas.microsoft.com/office/drawing/2014/main" id="{6A0F7310-5D8A-449A-A694-F45EBF2E488A}"/>
              </a:ext>
            </a:extLst>
          </p:cNvPr>
          <p:cNvSpPr/>
          <p:nvPr/>
        </p:nvSpPr>
        <p:spPr>
          <a:xfrm>
            <a:off x="171384" y="889727"/>
            <a:ext cx="2697647" cy="2697647"/>
          </a:xfrm>
          <a:prstGeom prst="teardrop">
            <a:avLst/>
          </a:prstGeom>
          <a:solidFill>
            <a:srgbClr val="4861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spcAft>
                <a:spcPts val="900"/>
              </a:spcAft>
            </a:pPr>
            <a:r>
              <a:rPr lang="en-US" sz="1800" b="1" dirty="0"/>
              <a:t>Pay as you go</a:t>
            </a:r>
            <a:endParaRPr lang="en-US" sz="1800" dirty="0"/>
          </a:p>
        </p:txBody>
      </p:sp>
      <p:sp>
        <p:nvSpPr>
          <p:cNvPr id="23" name="Rectangle 22">
            <a:extLst>
              <a:ext uri="{FF2B5EF4-FFF2-40B4-BE49-F238E27FC236}">
                <a16:creationId xmlns:a16="http://schemas.microsoft.com/office/drawing/2014/main" id="{B766F917-01E4-4796-84A8-1FB4F44CA2BA}"/>
              </a:ext>
            </a:extLst>
          </p:cNvPr>
          <p:cNvSpPr/>
          <p:nvPr/>
        </p:nvSpPr>
        <p:spPr>
          <a:xfrm>
            <a:off x="2999533" y="2047789"/>
            <a:ext cx="1638515" cy="276999"/>
          </a:xfrm>
          <a:prstGeom prst="rect">
            <a:avLst/>
          </a:prstGeom>
          <a:ln>
            <a:noFill/>
          </a:ln>
        </p:spPr>
        <p:txBody>
          <a:bodyPr wrap="square">
            <a:spAutoFit/>
          </a:bodyPr>
          <a:lstStyle/>
          <a:p>
            <a:r>
              <a:rPr lang="en-US" sz="1200" b="1" dirty="0"/>
              <a:t>On-demand billing</a:t>
            </a:r>
          </a:p>
        </p:txBody>
      </p:sp>
      <p:sp>
        <p:nvSpPr>
          <p:cNvPr id="29" name="Rectangle 28">
            <a:extLst>
              <a:ext uri="{FF2B5EF4-FFF2-40B4-BE49-F238E27FC236}">
                <a16:creationId xmlns:a16="http://schemas.microsoft.com/office/drawing/2014/main" id="{76625082-C6EE-49CB-A862-E6042BC3FFF8}"/>
              </a:ext>
            </a:extLst>
          </p:cNvPr>
          <p:cNvSpPr/>
          <p:nvPr/>
        </p:nvSpPr>
        <p:spPr>
          <a:xfrm>
            <a:off x="3697509" y="3175976"/>
            <a:ext cx="2456024" cy="461665"/>
          </a:xfrm>
          <a:prstGeom prst="rect">
            <a:avLst/>
          </a:prstGeom>
          <a:ln>
            <a:noFill/>
          </a:ln>
        </p:spPr>
        <p:txBody>
          <a:bodyPr wrap="square">
            <a:spAutoFit/>
          </a:bodyPr>
          <a:lstStyle/>
          <a:p>
            <a:pPr algn="r"/>
            <a:r>
              <a:rPr lang="en-US" sz="1200" b="1" dirty="0"/>
              <a:t>Preset contracts in monthly, annual or multi-year durations</a:t>
            </a:r>
          </a:p>
        </p:txBody>
      </p:sp>
      <p:sp>
        <p:nvSpPr>
          <p:cNvPr id="33" name="Rectangle 32">
            <a:extLst>
              <a:ext uri="{FF2B5EF4-FFF2-40B4-BE49-F238E27FC236}">
                <a16:creationId xmlns:a16="http://schemas.microsoft.com/office/drawing/2014/main" id="{7A40B472-D0AB-450C-804B-EF08A9C5571A}"/>
              </a:ext>
            </a:extLst>
          </p:cNvPr>
          <p:cNvSpPr/>
          <p:nvPr/>
        </p:nvSpPr>
        <p:spPr>
          <a:xfrm>
            <a:off x="4605376" y="4092901"/>
            <a:ext cx="1550252" cy="276999"/>
          </a:xfrm>
          <a:prstGeom prst="rect">
            <a:avLst/>
          </a:prstGeom>
          <a:ln>
            <a:noFill/>
          </a:ln>
        </p:spPr>
        <p:txBody>
          <a:bodyPr wrap="square">
            <a:spAutoFit/>
          </a:bodyPr>
          <a:lstStyle/>
          <a:p>
            <a:pPr algn="r"/>
            <a:r>
              <a:rPr lang="en-US" sz="1200" b="1" dirty="0"/>
              <a:t>Cost savings  </a:t>
            </a:r>
          </a:p>
        </p:txBody>
      </p:sp>
      <p:sp>
        <p:nvSpPr>
          <p:cNvPr id="35" name="Rectangle 34">
            <a:extLst>
              <a:ext uri="{FF2B5EF4-FFF2-40B4-BE49-F238E27FC236}">
                <a16:creationId xmlns:a16="http://schemas.microsoft.com/office/drawing/2014/main" id="{3157CD43-707E-442F-BC55-D6EF1E474061}"/>
              </a:ext>
            </a:extLst>
          </p:cNvPr>
          <p:cNvSpPr/>
          <p:nvPr/>
        </p:nvSpPr>
        <p:spPr>
          <a:xfrm>
            <a:off x="2999532" y="1134921"/>
            <a:ext cx="2216412" cy="461665"/>
          </a:xfrm>
          <a:prstGeom prst="rect">
            <a:avLst/>
          </a:prstGeom>
          <a:ln>
            <a:noFill/>
          </a:ln>
        </p:spPr>
        <p:txBody>
          <a:bodyPr wrap="square">
            <a:spAutoFit/>
          </a:bodyPr>
          <a:lstStyle/>
          <a:p>
            <a:r>
              <a:rPr lang="en-US" sz="1200" b="1" dirty="0"/>
              <a:t>Metered or hourly variables to capture usage </a:t>
            </a:r>
          </a:p>
        </p:txBody>
      </p:sp>
      <p:cxnSp>
        <p:nvCxnSpPr>
          <p:cNvPr id="49" name="Connector: Curved 48">
            <a:extLst>
              <a:ext uri="{FF2B5EF4-FFF2-40B4-BE49-F238E27FC236}">
                <a16:creationId xmlns:a16="http://schemas.microsoft.com/office/drawing/2014/main" id="{C4F8EA52-2B99-4118-BA75-B96E08A36ACE}"/>
              </a:ext>
            </a:extLst>
          </p:cNvPr>
          <p:cNvCxnSpPr>
            <a:cxnSpLocks/>
          </p:cNvCxnSpPr>
          <p:nvPr/>
        </p:nvCxnSpPr>
        <p:spPr>
          <a:xfrm flipV="1">
            <a:off x="-576010" y="4044575"/>
            <a:ext cx="2681074" cy="1120043"/>
          </a:xfrm>
          <a:prstGeom prst="curvedConnector3">
            <a:avLst>
              <a:gd name="adj1" fmla="val -23490"/>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EFF938D9-E7D9-45A1-AB45-14BC711EEAB6}"/>
              </a:ext>
            </a:extLst>
          </p:cNvPr>
          <p:cNvCxnSpPr>
            <a:cxnSpLocks/>
          </p:cNvCxnSpPr>
          <p:nvPr/>
        </p:nvCxnSpPr>
        <p:spPr>
          <a:xfrm rot="10800000" flipV="1">
            <a:off x="7794175" y="0"/>
            <a:ext cx="1687283" cy="1491458"/>
          </a:xfrm>
          <a:prstGeom prst="curvedConnector3">
            <a:avLst>
              <a:gd name="adj1" fmla="val 19678"/>
            </a:avLst>
          </a:prstGeom>
          <a:ln w="190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05664D3-8A7E-488E-B9E7-52B057462D6A}"/>
              </a:ext>
            </a:extLst>
          </p:cNvPr>
          <p:cNvSpPr txBox="1"/>
          <p:nvPr/>
        </p:nvSpPr>
        <p:spPr>
          <a:xfrm>
            <a:off x="2041077" y="3767243"/>
            <a:ext cx="958455" cy="646331"/>
          </a:xfrm>
          <a:prstGeom prst="rect">
            <a:avLst/>
          </a:prstGeom>
          <a:noFill/>
        </p:spPr>
        <p:txBody>
          <a:bodyPr wrap="square" lIns="0" rtlCol="0">
            <a:spAutoFit/>
          </a:bodyPr>
          <a:lstStyle/>
          <a:p>
            <a:pPr algn="ctr">
              <a:spcAft>
                <a:spcPts val="900"/>
              </a:spcAft>
            </a:pPr>
            <a:r>
              <a:rPr lang="en-US" sz="1800" b="1" i="1" dirty="0">
                <a:solidFill>
                  <a:schemeClr val="accent5">
                    <a:lumMod val="90000"/>
                  </a:schemeClr>
                </a:solidFill>
              </a:rPr>
              <a:t>Free trials </a:t>
            </a:r>
          </a:p>
        </p:txBody>
      </p:sp>
      <p:sp>
        <p:nvSpPr>
          <p:cNvPr id="65" name="TextBox 64">
            <a:extLst>
              <a:ext uri="{FF2B5EF4-FFF2-40B4-BE49-F238E27FC236}">
                <a16:creationId xmlns:a16="http://schemas.microsoft.com/office/drawing/2014/main" id="{BDB62651-96CD-4D83-8D3B-76F013E39048}"/>
              </a:ext>
            </a:extLst>
          </p:cNvPr>
          <p:cNvSpPr txBox="1"/>
          <p:nvPr/>
        </p:nvSpPr>
        <p:spPr>
          <a:xfrm>
            <a:off x="6549405" y="1080520"/>
            <a:ext cx="1366100" cy="646331"/>
          </a:xfrm>
          <a:prstGeom prst="rect">
            <a:avLst/>
          </a:prstGeom>
          <a:noFill/>
        </p:spPr>
        <p:txBody>
          <a:bodyPr wrap="square" lIns="0" rtlCol="0">
            <a:spAutoFit/>
          </a:bodyPr>
          <a:lstStyle/>
          <a:p>
            <a:pPr algn="ctr">
              <a:spcAft>
                <a:spcPts val="900"/>
              </a:spcAft>
            </a:pPr>
            <a:r>
              <a:rPr lang="en-US" sz="1800" b="1" i="1" dirty="0">
                <a:solidFill>
                  <a:schemeClr val="accent5">
                    <a:lumMod val="90000"/>
                  </a:schemeClr>
                </a:solidFill>
              </a:rPr>
              <a:t>Private Offers</a:t>
            </a:r>
          </a:p>
        </p:txBody>
      </p:sp>
      <p:grpSp>
        <p:nvGrpSpPr>
          <p:cNvPr id="16" name="Group 15">
            <a:extLst>
              <a:ext uri="{FF2B5EF4-FFF2-40B4-BE49-F238E27FC236}">
                <a16:creationId xmlns:a16="http://schemas.microsoft.com/office/drawing/2014/main" id="{42AFF0AF-6A6A-4B46-A9D5-DD7E71D3E304}"/>
              </a:ext>
            </a:extLst>
          </p:cNvPr>
          <p:cNvGrpSpPr/>
          <p:nvPr/>
        </p:nvGrpSpPr>
        <p:grpSpPr>
          <a:xfrm>
            <a:off x="6274970" y="1894561"/>
            <a:ext cx="2697647" cy="2697647"/>
            <a:chOff x="7809186" y="994701"/>
            <a:chExt cx="3268717" cy="3268717"/>
          </a:xfrm>
          <a:solidFill>
            <a:srgbClr val="F389C7"/>
          </a:solidFill>
        </p:grpSpPr>
        <p:sp>
          <p:nvSpPr>
            <p:cNvPr id="13" name="Teardrop 12">
              <a:extLst>
                <a:ext uri="{FF2B5EF4-FFF2-40B4-BE49-F238E27FC236}">
                  <a16:creationId xmlns:a16="http://schemas.microsoft.com/office/drawing/2014/main" id="{393EE810-2A5E-4851-844F-3BF6D124D153}"/>
                </a:ext>
              </a:extLst>
            </p:cNvPr>
            <p:cNvSpPr/>
            <p:nvPr/>
          </p:nvSpPr>
          <p:spPr>
            <a:xfrm rot="10800000">
              <a:off x="7809186" y="994701"/>
              <a:ext cx="3268717" cy="3268717"/>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scene3d>
                <a:camera prst="orthographicFront"/>
                <a:lightRig rig="threePt" dir="t"/>
              </a:scene3d>
            </a:bodyPr>
            <a:lstStyle/>
            <a:p>
              <a:pPr>
                <a:spcAft>
                  <a:spcPts val="900"/>
                </a:spcAft>
              </a:pPr>
              <a:endParaRPr lang="en-US" sz="1800" dirty="0"/>
            </a:p>
          </p:txBody>
        </p:sp>
        <p:sp>
          <p:nvSpPr>
            <p:cNvPr id="14" name="TextBox 13">
              <a:extLst>
                <a:ext uri="{FF2B5EF4-FFF2-40B4-BE49-F238E27FC236}">
                  <a16:creationId xmlns:a16="http://schemas.microsoft.com/office/drawing/2014/main" id="{0B38BFF7-4C41-44D5-834C-19AA5426D7FA}"/>
                </a:ext>
              </a:extLst>
            </p:cNvPr>
            <p:cNvSpPr txBox="1"/>
            <p:nvPr/>
          </p:nvSpPr>
          <p:spPr>
            <a:xfrm>
              <a:off x="8024647" y="2398226"/>
              <a:ext cx="2906112" cy="447517"/>
            </a:xfrm>
            <a:prstGeom prst="rect">
              <a:avLst/>
            </a:prstGeom>
            <a:grpFill/>
            <a:ln>
              <a:noFill/>
            </a:ln>
          </p:spPr>
          <p:txBody>
            <a:bodyPr wrap="square" lIns="0" rtlCol="0">
              <a:spAutoFit/>
            </a:bodyPr>
            <a:lstStyle/>
            <a:p>
              <a:pPr algn="ctr">
                <a:spcAft>
                  <a:spcPts val="900"/>
                </a:spcAft>
              </a:pPr>
              <a:r>
                <a:rPr lang="en-US" sz="1800" b="1" dirty="0"/>
                <a:t>Up front contracts </a:t>
              </a:r>
            </a:p>
          </p:txBody>
        </p:sp>
      </p:grpSp>
    </p:spTree>
    <p:extLst>
      <p:ext uri="{BB962C8B-B14F-4D97-AF65-F5344CB8AC3E}">
        <p14:creationId xmlns:p14="http://schemas.microsoft.com/office/powerpoint/2010/main" val="30007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A0EB1B-BE40-4E07-9FDC-ABF08CA8B3D9}"/>
              </a:ext>
            </a:extLst>
          </p:cNvPr>
          <p:cNvSpPr/>
          <p:nvPr/>
        </p:nvSpPr>
        <p:spPr>
          <a:xfrm>
            <a:off x="444426" y="763708"/>
            <a:ext cx="3889811" cy="3658319"/>
          </a:xfrm>
          <a:prstGeom prst="rect">
            <a:avLst/>
          </a:prstGeom>
          <a:solidFill>
            <a:schemeClr val="tx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dirty="0">
              <a:solidFill>
                <a:schemeClr val="tx1"/>
              </a:solidFill>
            </a:endParaRPr>
          </a:p>
        </p:txBody>
      </p:sp>
      <p:sp>
        <p:nvSpPr>
          <p:cNvPr id="2" name="Title 1">
            <a:extLst>
              <a:ext uri="{FF2B5EF4-FFF2-40B4-BE49-F238E27FC236}">
                <a16:creationId xmlns:a16="http://schemas.microsoft.com/office/drawing/2014/main" id="{FE43E10B-612A-5B45-95F7-2A25DF512A63}"/>
              </a:ext>
            </a:extLst>
          </p:cNvPr>
          <p:cNvSpPr>
            <a:spLocks noGrp="1"/>
          </p:cNvSpPr>
          <p:nvPr>
            <p:ph type="title"/>
          </p:nvPr>
        </p:nvSpPr>
        <p:spPr>
          <a:xfrm>
            <a:off x="342900" y="114937"/>
            <a:ext cx="8443913" cy="424732"/>
          </a:xfrm>
        </p:spPr>
        <p:txBody>
          <a:bodyPr/>
          <a:lstStyle/>
          <a:p>
            <a:r>
              <a:rPr lang="en-US" dirty="0">
                <a:solidFill>
                  <a:schemeClr val="tx1"/>
                </a:solidFill>
              </a:rPr>
              <a:t>Comparison SaaS Pricing models</a:t>
            </a:r>
          </a:p>
        </p:txBody>
      </p:sp>
      <p:sp>
        <p:nvSpPr>
          <p:cNvPr id="16" name="TextBox 15">
            <a:extLst>
              <a:ext uri="{FF2B5EF4-FFF2-40B4-BE49-F238E27FC236}">
                <a16:creationId xmlns:a16="http://schemas.microsoft.com/office/drawing/2014/main" id="{D757C66D-FA36-451F-B6F8-728923675A85}"/>
              </a:ext>
            </a:extLst>
          </p:cNvPr>
          <p:cNvSpPr txBox="1"/>
          <p:nvPr/>
        </p:nvSpPr>
        <p:spPr>
          <a:xfrm>
            <a:off x="3267979" y="1101186"/>
            <a:ext cx="184731" cy="323165"/>
          </a:xfrm>
          <a:prstGeom prst="rect">
            <a:avLst/>
          </a:prstGeom>
          <a:noFill/>
        </p:spPr>
        <p:txBody>
          <a:bodyPr wrap="none" rtlCol="0">
            <a:spAutoFit/>
          </a:bodyPr>
          <a:lstStyle/>
          <a:p>
            <a:endParaRPr lang="en-US" sz="1500" dirty="0"/>
          </a:p>
        </p:txBody>
      </p:sp>
      <p:sp>
        <p:nvSpPr>
          <p:cNvPr id="94" name="TextBox 93">
            <a:extLst>
              <a:ext uri="{FF2B5EF4-FFF2-40B4-BE49-F238E27FC236}">
                <a16:creationId xmlns:a16="http://schemas.microsoft.com/office/drawing/2014/main" id="{5E1839FA-DB17-4DB7-B8F9-B3DFEE01C5DC}"/>
              </a:ext>
            </a:extLst>
          </p:cNvPr>
          <p:cNvSpPr txBox="1"/>
          <p:nvPr/>
        </p:nvSpPr>
        <p:spPr>
          <a:xfrm>
            <a:off x="467848" y="814251"/>
            <a:ext cx="3356864" cy="323165"/>
          </a:xfrm>
          <a:prstGeom prst="rect">
            <a:avLst/>
          </a:prstGeom>
          <a:noFill/>
        </p:spPr>
        <p:txBody>
          <a:bodyPr wrap="square" rtlCol="0">
            <a:spAutoFit/>
          </a:bodyPr>
          <a:lstStyle/>
          <a:p>
            <a:r>
              <a:rPr lang="en-US" sz="1500" b="1" dirty="0">
                <a:solidFill>
                  <a:schemeClr val="accent1"/>
                </a:solidFill>
              </a:rPr>
              <a:t>Subscriptions</a:t>
            </a:r>
          </a:p>
        </p:txBody>
      </p:sp>
      <p:sp>
        <p:nvSpPr>
          <p:cNvPr id="114" name="Rectangle 113">
            <a:extLst>
              <a:ext uri="{FF2B5EF4-FFF2-40B4-BE49-F238E27FC236}">
                <a16:creationId xmlns:a16="http://schemas.microsoft.com/office/drawing/2014/main" id="{21A6426F-677D-4955-86B3-F83EB0DECBAC}"/>
              </a:ext>
            </a:extLst>
          </p:cNvPr>
          <p:cNvSpPr/>
          <p:nvPr/>
        </p:nvSpPr>
        <p:spPr>
          <a:xfrm>
            <a:off x="4564857" y="764594"/>
            <a:ext cx="3889811" cy="3658319"/>
          </a:xfrm>
          <a:prstGeom prst="rect">
            <a:avLst/>
          </a:prstGeom>
          <a:solidFill>
            <a:schemeClr val="tx2">
              <a:alpha val="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dirty="0">
              <a:solidFill>
                <a:schemeClr val="tx1"/>
              </a:solidFill>
            </a:endParaRPr>
          </a:p>
        </p:txBody>
      </p:sp>
      <p:sp>
        <p:nvSpPr>
          <p:cNvPr id="116" name="TextBox 115">
            <a:extLst>
              <a:ext uri="{FF2B5EF4-FFF2-40B4-BE49-F238E27FC236}">
                <a16:creationId xmlns:a16="http://schemas.microsoft.com/office/drawing/2014/main" id="{8B1149EE-E209-4CC9-B19A-349698A0BA89}"/>
              </a:ext>
            </a:extLst>
          </p:cNvPr>
          <p:cNvSpPr txBox="1"/>
          <p:nvPr/>
        </p:nvSpPr>
        <p:spPr>
          <a:xfrm>
            <a:off x="4572000" y="812646"/>
            <a:ext cx="3356864" cy="323165"/>
          </a:xfrm>
          <a:prstGeom prst="rect">
            <a:avLst/>
          </a:prstGeom>
          <a:noFill/>
        </p:spPr>
        <p:txBody>
          <a:bodyPr wrap="square" rtlCol="0">
            <a:spAutoFit/>
          </a:bodyPr>
          <a:lstStyle/>
          <a:p>
            <a:r>
              <a:rPr lang="en-US" sz="1500" b="1" dirty="0">
                <a:solidFill>
                  <a:schemeClr val="accent1"/>
                </a:solidFill>
              </a:rPr>
              <a:t>Contracts [with consumption]</a:t>
            </a:r>
          </a:p>
        </p:txBody>
      </p:sp>
      <p:sp>
        <p:nvSpPr>
          <p:cNvPr id="124" name="TextBox 123">
            <a:extLst>
              <a:ext uri="{FF2B5EF4-FFF2-40B4-BE49-F238E27FC236}">
                <a16:creationId xmlns:a16="http://schemas.microsoft.com/office/drawing/2014/main" id="{AD454071-D57B-4E50-B81A-96E0916A8194}"/>
              </a:ext>
            </a:extLst>
          </p:cNvPr>
          <p:cNvSpPr txBox="1"/>
          <p:nvPr/>
        </p:nvSpPr>
        <p:spPr>
          <a:xfrm>
            <a:off x="546649" y="1151662"/>
            <a:ext cx="3665054" cy="303929"/>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Metered pay-as-you-go pricing</a:t>
            </a:r>
          </a:p>
        </p:txBody>
      </p:sp>
      <p:sp>
        <p:nvSpPr>
          <p:cNvPr id="125" name="TextBox 124">
            <a:extLst>
              <a:ext uri="{FF2B5EF4-FFF2-40B4-BE49-F238E27FC236}">
                <a16:creationId xmlns:a16="http://schemas.microsoft.com/office/drawing/2014/main" id="{41F73ADF-21D6-421B-8B62-BF3C97230EAA}"/>
              </a:ext>
            </a:extLst>
          </p:cNvPr>
          <p:cNvSpPr txBox="1"/>
          <p:nvPr/>
        </p:nvSpPr>
        <p:spPr>
          <a:xfrm>
            <a:off x="556804" y="2644983"/>
            <a:ext cx="3665054" cy="515526"/>
          </a:xfrm>
          <a:prstGeom prst="rect">
            <a:avLst/>
          </a:prstGeom>
          <a:noFill/>
        </p:spPr>
        <p:txBody>
          <a:bodyPr wrap="square" rtlCol="0" anchor="ctr">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Subscriptions are ongoing. </a:t>
            </a:r>
          </a:p>
          <a:p>
            <a:pPr algn="l"/>
            <a:endParaRPr lang="en-US" sz="1375"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26" name="TextBox 125">
            <a:extLst>
              <a:ext uri="{FF2B5EF4-FFF2-40B4-BE49-F238E27FC236}">
                <a16:creationId xmlns:a16="http://schemas.microsoft.com/office/drawing/2014/main" id="{E50ADA58-5BDB-4AF8-BCCC-0AA1B287E58D}"/>
              </a:ext>
            </a:extLst>
          </p:cNvPr>
          <p:cNvSpPr txBox="1"/>
          <p:nvPr/>
        </p:nvSpPr>
        <p:spPr>
          <a:xfrm>
            <a:off x="556804" y="1515485"/>
            <a:ext cx="3665054" cy="303929"/>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Customers are charged based on usage. </a:t>
            </a:r>
          </a:p>
        </p:txBody>
      </p:sp>
      <p:sp>
        <p:nvSpPr>
          <p:cNvPr id="127" name="TextBox 126">
            <a:extLst>
              <a:ext uri="{FF2B5EF4-FFF2-40B4-BE49-F238E27FC236}">
                <a16:creationId xmlns:a16="http://schemas.microsoft.com/office/drawing/2014/main" id="{D53F8967-4924-4B6F-A68C-46A9C6E62CD5}"/>
              </a:ext>
            </a:extLst>
          </p:cNvPr>
          <p:cNvSpPr txBox="1"/>
          <p:nvPr/>
        </p:nvSpPr>
        <p:spPr>
          <a:xfrm>
            <a:off x="546649" y="3440884"/>
            <a:ext cx="3665054" cy="727122"/>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Customers are charged monthly, within the normal AWS billing cycle.</a:t>
            </a:r>
          </a:p>
          <a:p>
            <a:pPr algn="l"/>
            <a:endParaRPr lang="en-US" sz="1375"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28" name="TextBox 127">
            <a:extLst>
              <a:ext uri="{FF2B5EF4-FFF2-40B4-BE49-F238E27FC236}">
                <a16:creationId xmlns:a16="http://schemas.microsoft.com/office/drawing/2014/main" id="{6CAA5E6C-F077-44F0-93F7-984B091FB84E}"/>
              </a:ext>
            </a:extLst>
          </p:cNvPr>
          <p:cNvSpPr txBox="1"/>
          <p:nvPr/>
        </p:nvSpPr>
        <p:spPr>
          <a:xfrm>
            <a:off x="4677233" y="1151662"/>
            <a:ext cx="3665054" cy="515526"/>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Upfront payments, upfront commitments </a:t>
            </a:r>
          </a:p>
          <a:p>
            <a:pPr algn="l"/>
            <a:endParaRPr lang="en-US" sz="1375"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29" name="TextBox 128">
            <a:extLst>
              <a:ext uri="{FF2B5EF4-FFF2-40B4-BE49-F238E27FC236}">
                <a16:creationId xmlns:a16="http://schemas.microsoft.com/office/drawing/2014/main" id="{1C17AA92-022F-40A7-A024-C7FA46093DE6}"/>
              </a:ext>
            </a:extLst>
          </p:cNvPr>
          <p:cNvSpPr txBox="1"/>
          <p:nvPr/>
        </p:nvSpPr>
        <p:spPr>
          <a:xfrm>
            <a:off x="4677232" y="1512038"/>
            <a:ext cx="3665054" cy="303929"/>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Customers commit to an min amount</a:t>
            </a:r>
          </a:p>
        </p:txBody>
      </p:sp>
      <p:sp>
        <p:nvSpPr>
          <p:cNvPr id="130" name="TextBox 129">
            <a:extLst>
              <a:ext uri="{FF2B5EF4-FFF2-40B4-BE49-F238E27FC236}">
                <a16:creationId xmlns:a16="http://schemas.microsoft.com/office/drawing/2014/main" id="{25D85EA3-11D3-4C1D-8711-48CF252143A0}"/>
              </a:ext>
            </a:extLst>
          </p:cNvPr>
          <p:cNvSpPr txBox="1"/>
          <p:nvPr/>
        </p:nvSpPr>
        <p:spPr>
          <a:xfrm>
            <a:off x="4677233" y="2663823"/>
            <a:ext cx="3665054" cy="727122"/>
          </a:xfrm>
          <a:prstGeom prst="rect">
            <a:avLst/>
          </a:prstGeom>
          <a:noFill/>
        </p:spPr>
        <p:txBody>
          <a:bodyPr wrap="square" rtlCol="0">
            <a:spAutoFit/>
          </a:bodyPr>
          <a:lstStyle/>
          <a:p>
            <a:pPr>
              <a:spcBef>
                <a:spcPts val="500"/>
              </a:spcBef>
              <a:defRPr/>
            </a:pPr>
            <a:r>
              <a:rPr lang="en-US" sz="1375" dirty="0">
                <a:latin typeface="Amazon Ember" panose="020B0603020204020204" pitchFamily="34" charset="0"/>
                <a:ea typeface="Amazon Ember" panose="020B0603020204020204" pitchFamily="34" charset="0"/>
                <a:cs typeface="Amazon Ember" panose="020B0603020204020204" pitchFamily="34" charset="0"/>
              </a:rPr>
              <a:t>You can offer contracts of the following durations: 1, 12, 24, or 36 months. Customers can choose to set up auto-renew</a:t>
            </a:r>
          </a:p>
        </p:txBody>
      </p:sp>
      <p:sp>
        <p:nvSpPr>
          <p:cNvPr id="132" name="TextBox 131">
            <a:extLst>
              <a:ext uri="{FF2B5EF4-FFF2-40B4-BE49-F238E27FC236}">
                <a16:creationId xmlns:a16="http://schemas.microsoft.com/office/drawing/2014/main" id="{C8B0365D-E572-4ADB-89CB-4382BB410AA6}"/>
              </a:ext>
            </a:extLst>
          </p:cNvPr>
          <p:cNvSpPr txBox="1"/>
          <p:nvPr/>
        </p:nvSpPr>
        <p:spPr>
          <a:xfrm>
            <a:off x="4677233" y="3440885"/>
            <a:ext cx="3665054" cy="1150315"/>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Customers are billed when they purchases an initial contract and monthly for additional usage above their contracts (records that we receive from the ISV)</a:t>
            </a:r>
          </a:p>
          <a:p>
            <a:pPr algn="l"/>
            <a:endParaRPr lang="en-US" sz="1375" dirty="0" err="1">
              <a:latin typeface="Amazon Ember" panose="020B0603020204020204" pitchFamily="34" charset="0"/>
              <a:ea typeface="Amazon Ember" panose="020B0603020204020204" pitchFamily="34" charset="0"/>
              <a:cs typeface="Amazon Ember" panose="020B0603020204020204" pitchFamily="34" charset="0"/>
            </a:endParaRPr>
          </a:p>
        </p:txBody>
      </p:sp>
      <p:sp>
        <p:nvSpPr>
          <p:cNvPr id="17" name="TextBox 16">
            <a:extLst>
              <a:ext uri="{FF2B5EF4-FFF2-40B4-BE49-F238E27FC236}">
                <a16:creationId xmlns:a16="http://schemas.microsoft.com/office/drawing/2014/main" id="{B8831F65-FA1A-4ED2-A69D-AA7927251EE2}"/>
              </a:ext>
            </a:extLst>
          </p:cNvPr>
          <p:cNvSpPr txBox="1"/>
          <p:nvPr/>
        </p:nvSpPr>
        <p:spPr>
          <a:xfrm>
            <a:off x="4677232" y="1914601"/>
            <a:ext cx="3665054" cy="727122"/>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They are entitled to use the application within the limits of their contract terms and duration. </a:t>
            </a:r>
          </a:p>
        </p:txBody>
      </p:sp>
      <p:sp>
        <p:nvSpPr>
          <p:cNvPr id="18" name="TextBox 17">
            <a:extLst>
              <a:ext uri="{FF2B5EF4-FFF2-40B4-BE49-F238E27FC236}">
                <a16:creationId xmlns:a16="http://schemas.microsoft.com/office/drawing/2014/main" id="{E1614493-1BE7-4662-A503-C70829782913}"/>
              </a:ext>
            </a:extLst>
          </p:cNvPr>
          <p:cNvSpPr txBox="1"/>
          <p:nvPr/>
        </p:nvSpPr>
        <p:spPr>
          <a:xfrm>
            <a:off x="556804" y="1914524"/>
            <a:ext cx="3665054" cy="515526"/>
          </a:xfrm>
          <a:prstGeom prst="rect">
            <a:avLst/>
          </a:prstGeom>
          <a:noFill/>
        </p:spPr>
        <p:txBody>
          <a:bodyPr wrap="square" rtlCol="0">
            <a:spAutoFit/>
          </a:bodyPr>
          <a:lstStyle/>
          <a:p>
            <a:r>
              <a:rPr lang="en-US" sz="1375" dirty="0">
                <a:latin typeface="Amazon Ember" panose="020B0603020204020204" pitchFamily="34" charset="0"/>
                <a:ea typeface="Amazon Ember" panose="020B0603020204020204" pitchFamily="34" charset="0"/>
                <a:cs typeface="Amazon Ember" panose="020B0603020204020204" pitchFamily="34" charset="0"/>
              </a:rPr>
              <a:t>Customers can cancel their subscription at any time. </a:t>
            </a:r>
          </a:p>
        </p:txBody>
      </p:sp>
    </p:spTree>
    <p:extLst>
      <p:ext uri="{BB962C8B-B14F-4D97-AF65-F5344CB8AC3E}">
        <p14:creationId xmlns:p14="http://schemas.microsoft.com/office/powerpoint/2010/main" val="1670275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66E9F-4E48-ACBB-1AAF-791F4B45F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737D5-E94A-AC6B-A19F-05ADC8AF8E4F}"/>
              </a:ext>
            </a:extLst>
          </p:cNvPr>
          <p:cNvSpPr>
            <a:spLocks noGrp="1"/>
          </p:cNvSpPr>
          <p:nvPr>
            <p:ph type="title"/>
          </p:nvPr>
        </p:nvSpPr>
        <p:spPr>
          <a:xfrm>
            <a:off x="457200" y="2276285"/>
            <a:ext cx="5867400" cy="590931"/>
          </a:xfrm>
        </p:spPr>
        <p:txBody>
          <a:bodyPr/>
          <a:lstStyle/>
          <a:p>
            <a:r>
              <a:rPr lang="en-US" dirty="0">
                <a:solidFill>
                  <a:schemeClr val="tx1"/>
                </a:solidFill>
              </a:rPr>
              <a:t>Create SaaS Product</a:t>
            </a:r>
          </a:p>
        </p:txBody>
      </p:sp>
    </p:spTree>
    <p:extLst>
      <p:ext uri="{BB962C8B-B14F-4D97-AF65-F5344CB8AC3E}">
        <p14:creationId xmlns:p14="http://schemas.microsoft.com/office/powerpoint/2010/main" val="125651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10.xml><?xml version="1.0" encoding="utf-8"?>
<a:theme xmlns:a="http://schemas.openxmlformats.org/drawingml/2006/main" name="6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11.xml><?xml version="1.0" encoding="utf-8"?>
<a:theme xmlns:a="http://schemas.openxmlformats.org/drawingml/2006/main" name="7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3.xml><?xml version="1.0" encoding="utf-8"?>
<a:theme xmlns:a="http://schemas.openxmlformats.org/drawingml/2006/main" name="4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4.xml><?xml version="1.0" encoding="utf-8"?>
<a:theme xmlns:a="http://schemas.openxmlformats.org/drawingml/2006/main" name="5_AWS Confidential Dark">
  <a:themeElements>
    <a:clrScheme name="Custom 2">
      <a:dk1>
        <a:srgbClr val="000000"/>
      </a:dk1>
      <a:lt1>
        <a:srgbClr val="FFFFFF"/>
      </a:lt1>
      <a:dk2>
        <a:srgbClr val="232F3E"/>
      </a:dk2>
      <a:lt2>
        <a:srgbClr val="F1F3F3"/>
      </a:lt2>
      <a:accent1>
        <a:srgbClr val="FF8500"/>
      </a:accent1>
      <a:accent2>
        <a:srgbClr val="7C59ED"/>
      </a:accent2>
      <a:accent3>
        <a:srgbClr val="38EF7D"/>
      </a:accent3>
      <a:accent4>
        <a:srgbClr val="F46DBA"/>
      </a:accent4>
      <a:accent5>
        <a:srgbClr val="9FFCEA"/>
      </a:accent5>
      <a:accent6>
        <a:srgbClr val="FBD8BF"/>
      </a:accent6>
      <a:hlink>
        <a:srgbClr val="FF9900"/>
      </a:hlink>
      <a:folHlink>
        <a:srgbClr val="FF9900"/>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3" id="{C0CA67C7-0E9F-4746-987A-ACB530BC1CD3}" vid="{D920A5E1-B860-7544-BE7B-8257133B46D6}"/>
    </a:ext>
  </a:extLst>
</a:theme>
</file>

<file path=ppt/theme/theme5.xml><?xml version="1.0" encoding="utf-8"?>
<a:theme xmlns:a="http://schemas.openxmlformats.org/drawingml/2006/main" name="FCD Dark">
  <a:themeElements>
    <a:clrScheme name="AWS Color Set 4">
      <a:dk1>
        <a:sysClr val="windowText" lastClr="000000"/>
      </a:dk1>
      <a:lt1>
        <a:sysClr val="window" lastClr="FFFFFF"/>
      </a:lt1>
      <a:dk2>
        <a:srgbClr val="232F3E"/>
      </a:dk2>
      <a:lt2>
        <a:srgbClr val="F1F3F3"/>
      </a:lt2>
      <a:accent1>
        <a:srgbClr val="F46EBB"/>
      </a:accent1>
      <a:accent2>
        <a:srgbClr val="2074D5"/>
      </a:accent2>
      <a:accent3>
        <a:srgbClr val="FFAD97"/>
      </a:accent3>
      <a:accent4>
        <a:srgbClr val="003181"/>
      </a:accent4>
      <a:accent5>
        <a:srgbClr val="D4DADA"/>
      </a:accent5>
      <a:accent6>
        <a:srgbClr val="161E2D"/>
      </a:accent6>
      <a:hlink>
        <a:srgbClr val="FFAD97"/>
      </a:hlink>
      <a:folHlink>
        <a:srgbClr val="D4DADA"/>
      </a:folHlink>
    </a:clrScheme>
    <a:fontScheme name="Custom 1">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custClrLst>
    <a:custClr name="Squid Ink">
      <a:srgbClr val="232F3E"/>
    </a:custClr>
    <a:custClr name="Smile">
      <a:srgbClr val="FF9900"/>
    </a:custClr>
    <a:custClr name="Peach">
      <a:srgbClr val="FFAD97"/>
    </a:custClr>
    <a:custClr name="Rind">
      <a:srgbClr val="FBD8BF"/>
    </a:custClr>
    <a:custClr name="Lab">
      <a:srgbClr val="38EF7D"/>
    </a:custClr>
    <a:custClr name="Mist">
      <a:srgbClr val="9FFCEA"/>
    </a:custClr>
    <a:custClr name="Sea Blue">
      <a:srgbClr val="005276"/>
    </a:custClr>
    <a:custClr name="Aqua">
      <a:srgbClr val="007FAA"/>
    </a:custClr>
    <a:custClr name="Anchor">
      <a:srgbClr val="003181"/>
    </a:custClr>
    <a:custClr name="Sky">
      <a:srgbClr val="2074D5"/>
    </a:custClr>
    <a:custClr name="Cyan">
      <a:srgbClr val="7CE8F4"/>
    </a:custClr>
    <a:custClr name="Galaxy">
      <a:srgbClr val="330066"/>
    </a:custClr>
    <a:custClr name="Violet">
      <a:srgbClr val="7C5AED"/>
    </a:custClr>
    <a:custClr name="Cosmos">
      <a:srgbClr val="DF2A5D"/>
    </a:custClr>
    <a:custClr name="Magenta">
      <a:srgbClr val="F46EBB"/>
    </a:custClr>
    <a:custClr name="Dark Squid Ink">
      <a:srgbClr val="161E2D"/>
    </a:custClr>
    <a:custClr name="Stone">
      <a:srgbClr val="D4DADA"/>
    </a:custClr>
    <a:custClr name="Paper">
      <a:srgbClr val="F1F3F3"/>
    </a:custClr>
    <a:custClr name="White">
      <a:srgbClr val="FFFFFF"/>
    </a:custClr>
  </a:custClrLst>
  <a:extLst>
    <a:ext uri="{05A4C25C-085E-4340-85A3-A5531E510DB2}">
      <thm15:themeFamily xmlns:thm15="http://schemas.microsoft.com/office/thememl/2012/main" name="SilveFox_Service FCD Dark Template_v06.potx" id="{356449E5-819E-42A8-BECA-FF06788C9050}" vid="{E79BF218-81DC-4C8E-A346-57ABE949C0AB}"/>
    </a:ext>
  </a:extLst>
</a:theme>
</file>

<file path=ppt/theme/theme6.xml><?xml version="1.0" encoding="utf-8"?>
<a:theme xmlns:a="http://schemas.openxmlformats.org/drawingml/2006/main" name="AWS Confidential Dark">
  <a:themeElements>
    <a:clrScheme name="000000">
      <a:dk1>
        <a:srgbClr val="000000"/>
      </a:dk1>
      <a:lt1>
        <a:srgbClr val="FFFFFF"/>
      </a:lt1>
      <a:dk2>
        <a:srgbClr val="232F3E"/>
      </a:dk2>
      <a:lt2>
        <a:srgbClr val="F1F3F3"/>
      </a:lt2>
      <a:accent1>
        <a:srgbClr val="003081"/>
      </a:accent1>
      <a:accent2>
        <a:srgbClr val="2074D5"/>
      </a:accent2>
      <a:accent3>
        <a:srgbClr val="232F3E"/>
      </a:accent3>
      <a:accent4>
        <a:srgbClr val="007FAA"/>
      </a:accent4>
      <a:accent5>
        <a:srgbClr val="9FFCEA"/>
      </a:accent5>
      <a:accent6>
        <a:srgbClr val="38EF7D"/>
      </a:accent6>
      <a:hlink>
        <a:srgbClr val="FFFFFF"/>
      </a:hlink>
      <a:folHlink>
        <a:srgbClr val="FFFFFF"/>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55" id="{7742EFB1-5D65-BC43-8C5A-52FA295D9C6D}" vid="{5211384F-8CF6-A242-84FF-8111C087FB4B}"/>
    </a:ext>
  </a:extLst>
</a:theme>
</file>

<file path=ppt/theme/theme7.xml><?xml version="1.0" encoding="utf-8"?>
<a:theme xmlns:a="http://schemas.openxmlformats.org/drawingml/2006/main" name="2_AWS Confidential Dark">
  <a:themeElements>
    <a:clrScheme name="000000">
      <a:dk1>
        <a:srgbClr val="000000"/>
      </a:dk1>
      <a:lt1>
        <a:srgbClr val="FFFFFF"/>
      </a:lt1>
      <a:dk2>
        <a:srgbClr val="232F3E"/>
      </a:dk2>
      <a:lt2>
        <a:srgbClr val="F1F3F3"/>
      </a:lt2>
      <a:accent1>
        <a:srgbClr val="003081"/>
      </a:accent1>
      <a:accent2>
        <a:srgbClr val="2074D5"/>
      </a:accent2>
      <a:accent3>
        <a:srgbClr val="232F3E"/>
      </a:accent3>
      <a:accent4>
        <a:srgbClr val="007FAA"/>
      </a:accent4>
      <a:accent5>
        <a:srgbClr val="9FFCEA"/>
      </a:accent5>
      <a:accent6>
        <a:srgbClr val="38EF7D"/>
      </a:accent6>
      <a:hlink>
        <a:srgbClr val="FFFFFF"/>
      </a:hlink>
      <a:folHlink>
        <a:srgbClr val="FFFFFF"/>
      </a:folHlink>
    </a:clrScheme>
    <a:fontScheme name="Ember Heavy and Ember">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extLst>
    <a:ext uri="{05A4C25C-085E-4340-85A3-A5531E510DB2}">
      <thm15:themeFamily xmlns:thm15="http://schemas.microsoft.com/office/thememl/2012/main" name="Presentation55" id="{7742EFB1-5D65-BC43-8C5A-52FA295D9C6D}" vid="{5211384F-8CF6-A242-84FF-8111C087FB4B}"/>
    </a:ext>
  </a:extLst>
</a:theme>
</file>

<file path=ppt/theme/theme8.xml><?xml version="1.0" encoding="utf-8"?>
<a:theme xmlns:a="http://schemas.openxmlformats.org/drawingml/2006/main" name="1_FCD Dark">
  <a:themeElements>
    <a:clrScheme name="AWS Color Set 4">
      <a:dk1>
        <a:sysClr val="windowText" lastClr="000000"/>
      </a:dk1>
      <a:lt1>
        <a:sysClr val="window" lastClr="FFFFFF"/>
      </a:lt1>
      <a:dk2>
        <a:srgbClr val="232F3E"/>
      </a:dk2>
      <a:lt2>
        <a:srgbClr val="F1F3F3"/>
      </a:lt2>
      <a:accent1>
        <a:srgbClr val="F46EBB"/>
      </a:accent1>
      <a:accent2>
        <a:srgbClr val="2074D5"/>
      </a:accent2>
      <a:accent3>
        <a:srgbClr val="FFAD97"/>
      </a:accent3>
      <a:accent4>
        <a:srgbClr val="003181"/>
      </a:accent4>
      <a:accent5>
        <a:srgbClr val="D4DADA"/>
      </a:accent5>
      <a:accent6>
        <a:srgbClr val="161E2D"/>
      </a:accent6>
      <a:hlink>
        <a:srgbClr val="FFAD97"/>
      </a:hlink>
      <a:folHlink>
        <a:srgbClr val="D4DADA"/>
      </a:folHlink>
    </a:clrScheme>
    <a:fontScheme name="Custom 1">
      <a:majorFont>
        <a:latin typeface="Amazon Ember Display Heav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45720" tIns="45720" rIns="45720"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l">
          <a:defRPr dirty="0" err="1" smtClean="0"/>
        </a:defPPr>
      </a:lstStyle>
    </a:txDef>
  </a:objectDefaults>
  <a:extraClrSchemeLst/>
  <a:custClrLst>
    <a:custClr name="Squid Ink">
      <a:srgbClr val="232F3E"/>
    </a:custClr>
    <a:custClr name="Smile">
      <a:srgbClr val="FF9900"/>
    </a:custClr>
    <a:custClr name="Peach">
      <a:srgbClr val="FFAD97"/>
    </a:custClr>
    <a:custClr name="Rind">
      <a:srgbClr val="FBD8BF"/>
    </a:custClr>
    <a:custClr name="Lab">
      <a:srgbClr val="38EF7D"/>
    </a:custClr>
    <a:custClr name="Mist">
      <a:srgbClr val="9FFCEA"/>
    </a:custClr>
    <a:custClr name="Sea Blue">
      <a:srgbClr val="005276"/>
    </a:custClr>
    <a:custClr name="Aqua">
      <a:srgbClr val="007FAA"/>
    </a:custClr>
    <a:custClr name="Anchor">
      <a:srgbClr val="003181"/>
    </a:custClr>
    <a:custClr name="Sky">
      <a:srgbClr val="2074D5"/>
    </a:custClr>
    <a:custClr name="Cyan">
      <a:srgbClr val="7CE8F4"/>
    </a:custClr>
    <a:custClr name="Galaxy">
      <a:srgbClr val="330066"/>
    </a:custClr>
    <a:custClr name="Violet">
      <a:srgbClr val="7C5AED"/>
    </a:custClr>
    <a:custClr name="Cosmos">
      <a:srgbClr val="DF2A5D"/>
    </a:custClr>
    <a:custClr name="Magenta">
      <a:srgbClr val="F46EBB"/>
    </a:custClr>
    <a:custClr name="Dark Squid Ink">
      <a:srgbClr val="161E2D"/>
    </a:custClr>
    <a:custClr name="Stone">
      <a:srgbClr val="D4DADA"/>
    </a:custClr>
    <a:custClr name="Paper">
      <a:srgbClr val="F1F3F3"/>
    </a:custClr>
    <a:custClr name="White">
      <a:srgbClr val="FFFFFF"/>
    </a:custClr>
  </a:custClrLst>
  <a:extLst>
    <a:ext uri="{05A4C25C-085E-4340-85A3-A5531E510DB2}">
      <thm15:themeFamily xmlns:thm15="http://schemas.microsoft.com/office/thememl/2012/main" name="SilveFox_Service FCD Dark Template_v06.potx" id="{356449E5-819E-42A8-BECA-FF06788C9050}" vid="{E79BF218-81DC-4C8E-A346-57ABE949C0AB}"/>
    </a:ext>
  </a:extLst>
</a:theme>
</file>

<file path=ppt/theme/theme9.xml><?xml version="1.0" encoding="utf-8"?>
<a:theme xmlns:a="http://schemas.openxmlformats.org/drawingml/2006/main" name="Category FCD Dark">
  <a:themeElements>
    <a:clrScheme name="AWS Template">
      <a:dk1>
        <a:srgbClr val="161E2D"/>
      </a:dk1>
      <a:lt1>
        <a:srgbClr val="FFFFFF"/>
      </a:lt1>
      <a:dk2>
        <a:srgbClr val="00193D"/>
      </a:dk2>
      <a:lt2>
        <a:srgbClr val="F5F7FF"/>
      </a:lt2>
      <a:accent1>
        <a:srgbClr val="0073E5"/>
      </a:accent1>
      <a:accent2>
        <a:srgbClr val="FF6A3D"/>
      </a:accent2>
      <a:accent3>
        <a:srgbClr val="5900B2"/>
      </a:accent3>
      <a:accent4>
        <a:srgbClr val="001A99"/>
      </a:accent4>
      <a:accent5>
        <a:srgbClr val="C300E0"/>
      </a:accent5>
      <a:accent6>
        <a:srgbClr val="00E500"/>
      </a:accent6>
      <a:hlink>
        <a:srgbClr val="42B4FF"/>
      </a:hlink>
      <a:folHlink>
        <a:srgbClr val="B2A8FF"/>
      </a:folHlink>
    </a:clrScheme>
    <a:fontScheme name="Ember Display all the way">
      <a:majorFont>
        <a:latin typeface="Amazon Ember Display"/>
        <a:ea typeface=""/>
        <a:cs typeface=""/>
      </a:majorFont>
      <a:minorFont>
        <a:latin typeface="Amazon Ember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spAutoFit/>
      </a:bodyPr>
      <a:lstStyle>
        <a:defPPr algn="ctr">
          <a:defRPr dirty="0" err="1" smtClean="0"/>
        </a:defPPr>
      </a:lstStyle>
    </a:txDef>
  </a:objectDefaults>
  <a:extraClrSchemeLst/>
  <a:extLst>
    <a:ext uri="{05A4C25C-085E-4340-85A3-A5531E510DB2}">
      <thm15:themeFamily xmlns:thm15="http://schemas.microsoft.com/office/thememl/2012/main" name="Presentation1" id="{830B4029-CEB0-4F3D-8242-6BE91C180387}" vid="{8783CC08-3E17-454C-8004-3AE3B1DE4C94}"/>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E035528-292A-0747-839F-1B8E5C34B883}">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78694</TotalTime>
  <Words>632</Words>
  <Application>Microsoft Macintosh PowerPoint</Application>
  <PresentationFormat>On-screen Show (16:9)</PresentationFormat>
  <Paragraphs>98</Paragraphs>
  <Slides>13</Slides>
  <Notes>12</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13</vt:i4>
      </vt:variant>
    </vt:vector>
  </HeadingPairs>
  <TitlesOfParts>
    <vt:vector size="41" baseType="lpstr">
      <vt:lpstr>Amazon Ember</vt:lpstr>
      <vt:lpstr>Amazon Ember </vt:lpstr>
      <vt:lpstr>Amazon Ember Display</vt:lpstr>
      <vt:lpstr>Amazon Ember Display Heavy</vt:lpstr>
      <vt:lpstr>Amazon Ember Display Light</vt:lpstr>
      <vt:lpstr>Amazon Ember Display Medium</vt:lpstr>
      <vt:lpstr>Amazon Ember Heavy</vt:lpstr>
      <vt:lpstr>Amazon Ember Light</vt:lpstr>
      <vt:lpstr>Amazon Ember Mono</vt:lpstr>
      <vt:lpstr>Amazon Ember Thin</vt:lpstr>
      <vt:lpstr>Aptos</vt:lpstr>
      <vt:lpstr>Arial</vt:lpstr>
      <vt:lpstr>Calibri</vt:lpstr>
      <vt:lpstr>Lucida Console</vt:lpstr>
      <vt:lpstr>Symbol</vt:lpstr>
      <vt:lpstr>System Font Regular</vt:lpstr>
      <vt:lpstr>Wingdings</vt:lpstr>
      <vt:lpstr>1_AWS Confidential Dark</vt:lpstr>
      <vt:lpstr>3_AWS Confidential Dark</vt:lpstr>
      <vt:lpstr>4_AWS Confidential Dark</vt:lpstr>
      <vt:lpstr>5_AWS Confidential Dark</vt:lpstr>
      <vt:lpstr>FCD Dark</vt:lpstr>
      <vt:lpstr>AWS Confidential Dark</vt:lpstr>
      <vt:lpstr>2_AWS Confidential Dark</vt:lpstr>
      <vt:lpstr>1_FCD Dark</vt:lpstr>
      <vt:lpstr>Category FCD Dark</vt:lpstr>
      <vt:lpstr>6_AWS Confidential Dark</vt:lpstr>
      <vt:lpstr>7_AWS Confidential Dark</vt:lpstr>
      <vt:lpstr>SaaS Listing Bootcamp Readiness Check</vt:lpstr>
      <vt:lpstr>AWS MP Bootcamp – Agenda</vt:lpstr>
      <vt:lpstr>Listing SaaS Solution</vt:lpstr>
      <vt:lpstr>End-to-end publishing overview – SaaS products</vt:lpstr>
      <vt:lpstr>Requirements to sell software through AWS Marketplace </vt:lpstr>
      <vt:lpstr>Pricing options</vt:lpstr>
      <vt:lpstr>PowerPoint Presentation</vt:lpstr>
      <vt:lpstr>Comparison SaaS Pricing models</vt:lpstr>
      <vt:lpstr>Create SaaS Product</vt:lpstr>
      <vt:lpstr>Requirements / Preliminaries for SaaS Listings</vt:lpstr>
      <vt:lpstr>Status Check for Bootcamp</vt:lpstr>
      <vt:lpstr>End-to-end publishing overview – SaaS products</vt:lpstr>
      <vt:lpstr>Thank you  mail to: jayasunt@amazon.com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 Ross</dc:creator>
  <cp:lastModifiedBy>S, Jayasundar</cp:lastModifiedBy>
  <cp:revision>548</cp:revision>
  <dcterms:created xsi:type="dcterms:W3CDTF">2024-03-08T23:12:04Z</dcterms:created>
  <dcterms:modified xsi:type="dcterms:W3CDTF">2025-04-02T03:49:15Z</dcterms:modified>
</cp:coreProperties>
</file>